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0" r:id="rId2"/>
  </p:sldMasterIdLst>
  <p:notesMasterIdLst>
    <p:notesMasterId r:id="rId14"/>
  </p:notesMasterIdLst>
  <p:handoutMasterIdLst>
    <p:handoutMasterId r:id="rId15"/>
  </p:handoutMasterIdLst>
  <p:sldIdLst>
    <p:sldId id="388" r:id="rId3"/>
    <p:sldId id="414" r:id="rId4"/>
    <p:sldId id="422" r:id="rId5"/>
    <p:sldId id="423" r:id="rId6"/>
    <p:sldId id="426" r:id="rId7"/>
    <p:sldId id="427" r:id="rId8"/>
    <p:sldId id="428" r:id="rId9"/>
    <p:sldId id="429" r:id="rId10"/>
    <p:sldId id="430" r:id="rId11"/>
    <p:sldId id="418" r:id="rId12"/>
    <p:sldId id="431" r:id="rId13"/>
  </p:sldIdLst>
  <p:sldSz cx="9144000" cy="6858000" type="screen4x3"/>
  <p:notesSz cx="7010400" cy="9296400"/>
  <p:defaultTextStyle>
    <a:defPPr>
      <a:defRPr lang="en-US"/>
    </a:defPPr>
    <a:lvl1pPr algn="l" rtl="0" fontAlgn="base">
      <a:spcBef>
        <a:spcPct val="0"/>
      </a:spcBef>
      <a:spcAft>
        <a:spcPct val="0"/>
      </a:spcAft>
      <a:defRPr sz="2400" kern="1200" baseline="-25000">
        <a:solidFill>
          <a:schemeClr val="tx1"/>
        </a:solidFill>
        <a:latin typeface="Arial" charset="0"/>
        <a:ea typeface="ＭＳ Ｐゴシック" pitchFamily="34" charset="-128"/>
        <a:cs typeface="+mn-cs"/>
      </a:defRPr>
    </a:lvl1pPr>
    <a:lvl2pPr marL="457200" algn="l" rtl="0" fontAlgn="base">
      <a:spcBef>
        <a:spcPct val="0"/>
      </a:spcBef>
      <a:spcAft>
        <a:spcPct val="0"/>
      </a:spcAft>
      <a:defRPr sz="2400" kern="1200" baseline="-25000">
        <a:solidFill>
          <a:schemeClr val="tx1"/>
        </a:solidFill>
        <a:latin typeface="Arial" charset="0"/>
        <a:ea typeface="ＭＳ Ｐゴシック" pitchFamily="34" charset="-128"/>
        <a:cs typeface="+mn-cs"/>
      </a:defRPr>
    </a:lvl2pPr>
    <a:lvl3pPr marL="914400" algn="l" rtl="0" fontAlgn="base">
      <a:spcBef>
        <a:spcPct val="0"/>
      </a:spcBef>
      <a:spcAft>
        <a:spcPct val="0"/>
      </a:spcAft>
      <a:defRPr sz="2400" kern="1200" baseline="-25000">
        <a:solidFill>
          <a:schemeClr val="tx1"/>
        </a:solidFill>
        <a:latin typeface="Arial" charset="0"/>
        <a:ea typeface="ＭＳ Ｐゴシック" pitchFamily="34" charset="-128"/>
        <a:cs typeface="+mn-cs"/>
      </a:defRPr>
    </a:lvl3pPr>
    <a:lvl4pPr marL="1371600" algn="l" rtl="0" fontAlgn="base">
      <a:spcBef>
        <a:spcPct val="0"/>
      </a:spcBef>
      <a:spcAft>
        <a:spcPct val="0"/>
      </a:spcAft>
      <a:defRPr sz="2400" kern="1200" baseline="-25000">
        <a:solidFill>
          <a:schemeClr val="tx1"/>
        </a:solidFill>
        <a:latin typeface="Arial" charset="0"/>
        <a:ea typeface="ＭＳ Ｐゴシック" pitchFamily="34" charset="-128"/>
        <a:cs typeface="+mn-cs"/>
      </a:defRPr>
    </a:lvl4pPr>
    <a:lvl5pPr marL="1828800" algn="l" rtl="0" fontAlgn="base">
      <a:spcBef>
        <a:spcPct val="0"/>
      </a:spcBef>
      <a:spcAft>
        <a:spcPct val="0"/>
      </a:spcAft>
      <a:defRPr sz="2400" kern="1200" baseline="-25000">
        <a:solidFill>
          <a:schemeClr val="tx1"/>
        </a:solidFill>
        <a:latin typeface="Arial" charset="0"/>
        <a:ea typeface="ＭＳ Ｐゴシック" pitchFamily="34" charset="-128"/>
        <a:cs typeface="+mn-cs"/>
      </a:defRPr>
    </a:lvl5pPr>
    <a:lvl6pPr marL="2286000" algn="l" defTabSz="914400" rtl="0" eaLnBrk="1" latinLnBrk="0" hangingPunct="1">
      <a:defRPr sz="2400" kern="1200" baseline="-25000">
        <a:solidFill>
          <a:schemeClr val="tx1"/>
        </a:solidFill>
        <a:latin typeface="Arial" charset="0"/>
        <a:ea typeface="ＭＳ Ｐゴシック" pitchFamily="34" charset="-128"/>
        <a:cs typeface="+mn-cs"/>
      </a:defRPr>
    </a:lvl6pPr>
    <a:lvl7pPr marL="2743200" algn="l" defTabSz="914400" rtl="0" eaLnBrk="1" latinLnBrk="0" hangingPunct="1">
      <a:defRPr sz="2400" kern="1200" baseline="-25000">
        <a:solidFill>
          <a:schemeClr val="tx1"/>
        </a:solidFill>
        <a:latin typeface="Arial" charset="0"/>
        <a:ea typeface="ＭＳ Ｐゴシック" pitchFamily="34" charset="-128"/>
        <a:cs typeface="+mn-cs"/>
      </a:defRPr>
    </a:lvl7pPr>
    <a:lvl8pPr marL="3200400" algn="l" defTabSz="914400" rtl="0" eaLnBrk="1" latinLnBrk="0" hangingPunct="1">
      <a:defRPr sz="2400" kern="1200" baseline="-25000">
        <a:solidFill>
          <a:schemeClr val="tx1"/>
        </a:solidFill>
        <a:latin typeface="Arial" charset="0"/>
        <a:ea typeface="ＭＳ Ｐゴシック" pitchFamily="34" charset="-128"/>
        <a:cs typeface="+mn-cs"/>
      </a:defRPr>
    </a:lvl8pPr>
    <a:lvl9pPr marL="3657600" algn="l" defTabSz="914400" rtl="0" eaLnBrk="1" latinLnBrk="0" hangingPunct="1">
      <a:defRPr sz="2400" kern="1200" baseline="-250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1D19"/>
    <a:srgbClr val="FF0000"/>
    <a:srgbClr val="638927"/>
    <a:srgbClr val="63891F"/>
    <a:srgbClr val="008040"/>
    <a:srgbClr val="C5D1E0"/>
    <a:srgbClr val="F3F3F3"/>
    <a:srgbClr val="8080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8173" autoAdjust="0"/>
    <p:restoredTop sz="99714" autoAdjust="0"/>
  </p:normalViewPr>
  <p:slideViewPr>
    <p:cSldViewPr snapToGrid="0">
      <p:cViewPr>
        <p:scale>
          <a:sx n="61" d="100"/>
          <a:sy n="61" d="100"/>
        </p:scale>
        <p:origin x="-996" y="-324"/>
      </p:cViewPr>
      <p:guideLst>
        <p:guide orient="horz" pos="624"/>
        <p:guide orient="horz" pos="3984"/>
        <p:guide orient="horz" pos="1102"/>
        <p:guide orient="horz" pos="3494"/>
        <p:guide orient="horz" pos="844"/>
        <p:guide pos="816"/>
        <p:guide pos="5622"/>
        <p:guide pos="5402"/>
        <p:guide pos="4498"/>
        <p:guide pos="5056"/>
        <p:guide pos="3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0" d="100"/>
        <a:sy n="7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4626" name="Rectangle 2"/>
          <p:cNvSpPr>
            <a:spLocks noGrp="1" noChangeArrowheads="1"/>
          </p:cNvSpPr>
          <p:nvPr>
            <p:ph type="hdr" sz="quarter"/>
          </p:nvPr>
        </p:nvSpPr>
        <p:spPr bwMode="auto">
          <a:xfrm>
            <a:off x="0" y="0"/>
            <a:ext cx="3038475" cy="465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effectLst>
                  <a:outerShdw blurRad="38100" dist="38100" dir="2700000" algn="tl">
                    <a:srgbClr val="DDDDDD"/>
                  </a:outerShdw>
                </a:effectLst>
                <a:latin typeface="Arial" charset="0"/>
                <a:ea typeface="ＭＳ Ｐゴシック" charset="0"/>
                <a:cs typeface="ＭＳ Ｐゴシック" charset="0"/>
              </a:defRPr>
            </a:lvl1pPr>
          </a:lstStyle>
          <a:p>
            <a:pPr>
              <a:defRPr/>
            </a:pPr>
            <a:endParaRPr lang="en-US"/>
          </a:p>
        </p:txBody>
      </p:sp>
      <p:sp>
        <p:nvSpPr>
          <p:cNvPr id="154627" name="Rectangle 3"/>
          <p:cNvSpPr>
            <a:spLocks noGrp="1" noChangeArrowheads="1"/>
          </p:cNvSpPr>
          <p:nvPr>
            <p:ph type="dt" sz="quarter" idx="1"/>
          </p:nvPr>
        </p:nvSpPr>
        <p:spPr bwMode="auto">
          <a:xfrm>
            <a:off x="3971925" y="0"/>
            <a:ext cx="3038475" cy="465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effectLst>
                  <a:outerShdw blurRad="38100" dist="38100" dir="2700000" algn="tl">
                    <a:srgbClr val="DDDDDD"/>
                  </a:outerShdw>
                </a:effectLst>
                <a:latin typeface="Arial" charset="0"/>
                <a:ea typeface="ＭＳ Ｐゴシック" charset="0"/>
                <a:cs typeface="ＭＳ Ｐゴシック" charset="0"/>
              </a:defRPr>
            </a:lvl1pPr>
          </a:lstStyle>
          <a:p>
            <a:pPr>
              <a:defRPr/>
            </a:pPr>
            <a:endParaRPr lang="en-US"/>
          </a:p>
        </p:txBody>
      </p:sp>
      <p:sp>
        <p:nvSpPr>
          <p:cNvPr id="154628" name="Rectangle 4"/>
          <p:cNvSpPr>
            <a:spLocks noGrp="1" noChangeArrowheads="1"/>
          </p:cNvSpPr>
          <p:nvPr>
            <p:ph type="ftr" sz="quarter" idx="2"/>
          </p:nvPr>
        </p:nvSpPr>
        <p:spPr bwMode="auto">
          <a:xfrm>
            <a:off x="0" y="8831263"/>
            <a:ext cx="3038475" cy="4651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effectLst>
                  <a:outerShdw blurRad="38100" dist="38100" dir="2700000" algn="tl">
                    <a:srgbClr val="DDDDDD"/>
                  </a:outerShdw>
                </a:effectLst>
                <a:latin typeface="Arial" charset="0"/>
                <a:ea typeface="ＭＳ Ｐゴシック" charset="0"/>
                <a:cs typeface="ＭＳ Ｐゴシック" charset="0"/>
              </a:defRPr>
            </a:lvl1pPr>
          </a:lstStyle>
          <a:p>
            <a:pPr>
              <a:defRPr/>
            </a:pPr>
            <a:endParaRPr lang="en-US"/>
          </a:p>
        </p:txBody>
      </p:sp>
      <p:sp>
        <p:nvSpPr>
          <p:cNvPr id="154629" name="Rectangle 5"/>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effectLst>
                  <a:outerShdw blurRad="38100" dist="38100" dir="2700000" algn="tl">
                    <a:srgbClr val="DDDDDD"/>
                  </a:outerShdw>
                </a:effectLst>
                <a:latin typeface="Arial" charset="0"/>
                <a:ea typeface="ＭＳ Ｐゴシック" charset="0"/>
                <a:cs typeface="ＭＳ Ｐゴシック" charset="0"/>
              </a:defRPr>
            </a:lvl1pPr>
          </a:lstStyle>
          <a:p>
            <a:pPr>
              <a:defRPr/>
            </a:pPr>
            <a:fld id="{7B2FE482-A35B-4C94-BDFC-88218254041B}" type="slidenum">
              <a:rPr lang="en-US"/>
              <a:pPr>
                <a:defRPr/>
              </a:pPr>
              <a:t>‹#›</a:t>
            </a:fld>
            <a:endParaRPr lang="en-US" dirty="0"/>
          </a:p>
        </p:txBody>
      </p:sp>
    </p:spTree>
    <p:extLst>
      <p:ext uri="{BB962C8B-B14F-4D97-AF65-F5344CB8AC3E}">
        <p14:creationId xmlns:p14="http://schemas.microsoft.com/office/powerpoint/2010/main" val="34739528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8475" cy="465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baseline="0">
                <a:effectLst/>
                <a:latin typeface="Arial" charset="0"/>
                <a:ea typeface="ＭＳ Ｐゴシック" charset="-128"/>
                <a:cs typeface="ＭＳ Ｐゴシック" charset="-128"/>
              </a:defRPr>
            </a:lvl1pPr>
          </a:lstStyle>
          <a:p>
            <a:pPr>
              <a:defRPr/>
            </a:pPr>
            <a:endParaRPr lang="en-US"/>
          </a:p>
        </p:txBody>
      </p:sp>
      <p:sp>
        <p:nvSpPr>
          <p:cNvPr id="4099" name="Rectangle 3"/>
          <p:cNvSpPr>
            <a:spLocks noGrp="1" noChangeArrowheads="1"/>
          </p:cNvSpPr>
          <p:nvPr>
            <p:ph type="dt" idx="1"/>
          </p:nvPr>
        </p:nvSpPr>
        <p:spPr bwMode="auto">
          <a:xfrm>
            <a:off x="3971925" y="0"/>
            <a:ext cx="3038475" cy="465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baseline="0">
                <a:effectLst/>
                <a:latin typeface="Arial" charset="0"/>
                <a:ea typeface="ＭＳ Ｐゴシック" charset="-128"/>
                <a:cs typeface="ＭＳ Ｐゴシック" charset="-128"/>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baseline="0">
                <a:effectLst/>
                <a:latin typeface="Arial" charset="0"/>
                <a:ea typeface="ＭＳ Ｐゴシック" charset="-128"/>
                <a:cs typeface="ＭＳ Ｐゴシック" charset="-128"/>
              </a:defRPr>
            </a:lvl1pPr>
          </a:lstStyle>
          <a:p>
            <a:pPr>
              <a:defRPr/>
            </a:pPr>
            <a:endParaRPr lang="en-US"/>
          </a:p>
        </p:txBody>
      </p:sp>
      <p:sp>
        <p:nvSpPr>
          <p:cNvPr id="410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baseline="0">
                <a:effectLst/>
                <a:latin typeface="Arial" charset="0"/>
                <a:ea typeface="ＭＳ Ｐゴシック" charset="0"/>
                <a:cs typeface="ＭＳ Ｐゴシック" charset="0"/>
              </a:defRPr>
            </a:lvl1pPr>
          </a:lstStyle>
          <a:p>
            <a:pPr>
              <a:defRPr/>
            </a:pPr>
            <a:fld id="{09BB11E7-7FF4-4B8C-8598-B8491F2F5AE2}" type="slidenum">
              <a:rPr lang="en-US"/>
              <a:pPr>
                <a:defRPr/>
              </a:pPr>
              <a:t>‹#›</a:t>
            </a:fld>
            <a:endParaRPr lang="en-US" dirty="0"/>
          </a:p>
        </p:txBody>
      </p:sp>
    </p:spTree>
    <p:extLst>
      <p:ext uri="{BB962C8B-B14F-4D97-AF65-F5344CB8AC3E}">
        <p14:creationId xmlns:p14="http://schemas.microsoft.com/office/powerpoint/2010/main" val="16939790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05" charset="0"/>
        <a:ea typeface="ＭＳ Ｐゴシック" pitchFamily="-105" charset="-128"/>
        <a:cs typeface="ＭＳ Ｐゴシック" pitchFamily="-105" charset="-128"/>
      </a:defRPr>
    </a:lvl1pPr>
    <a:lvl2pPr marL="457200" algn="l" rtl="0" eaLnBrk="0" fontAlgn="base" hangingPunct="0">
      <a:spcBef>
        <a:spcPct val="30000"/>
      </a:spcBef>
      <a:spcAft>
        <a:spcPct val="0"/>
      </a:spcAft>
      <a:defRPr sz="1200" kern="1200">
        <a:solidFill>
          <a:schemeClr val="tx1"/>
        </a:solidFill>
        <a:latin typeface="Arial" pitchFamily="-105" charset="0"/>
        <a:ea typeface="ＭＳ Ｐゴシック" pitchFamily="-105" charset="-128"/>
        <a:cs typeface="ＭＳ Ｐゴシック"/>
      </a:defRPr>
    </a:lvl2pPr>
    <a:lvl3pPr marL="914400" algn="l" rtl="0" eaLnBrk="0" fontAlgn="base" hangingPunct="0">
      <a:spcBef>
        <a:spcPct val="30000"/>
      </a:spcBef>
      <a:spcAft>
        <a:spcPct val="0"/>
      </a:spcAft>
      <a:defRPr sz="1200" kern="1200">
        <a:solidFill>
          <a:schemeClr val="tx1"/>
        </a:solidFill>
        <a:latin typeface="Arial" pitchFamily="-105" charset="0"/>
        <a:ea typeface="ＭＳ Ｐゴシック" pitchFamily="-105" charset="-128"/>
        <a:cs typeface="ＭＳ Ｐゴシック"/>
      </a:defRPr>
    </a:lvl3pPr>
    <a:lvl4pPr marL="1371600" algn="l" rtl="0" eaLnBrk="0" fontAlgn="base" hangingPunct="0">
      <a:spcBef>
        <a:spcPct val="30000"/>
      </a:spcBef>
      <a:spcAft>
        <a:spcPct val="0"/>
      </a:spcAft>
      <a:defRPr sz="1200" kern="1200">
        <a:solidFill>
          <a:schemeClr val="tx1"/>
        </a:solidFill>
        <a:latin typeface="Arial" pitchFamily="-105" charset="0"/>
        <a:ea typeface="ＭＳ Ｐゴシック" pitchFamily="-105" charset="-128"/>
        <a:cs typeface="ＭＳ Ｐゴシック"/>
      </a:defRPr>
    </a:lvl4pPr>
    <a:lvl5pPr marL="1828800" algn="l" rtl="0" eaLnBrk="0" fontAlgn="base" hangingPunct="0">
      <a:spcBef>
        <a:spcPct val="30000"/>
      </a:spcBef>
      <a:spcAft>
        <a:spcPct val="0"/>
      </a:spcAft>
      <a:defRPr sz="1200" kern="1200">
        <a:solidFill>
          <a:schemeClr val="tx1"/>
        </a:solidFill>
        <a:latin typeface="Arial" pitchFamily="-105" charset="0"/>
        <a:ea typeface="ＭＳ Ｐゴシック" pitchFamily="-105" charset="-128"/>
        <a:cs typeface="ＭＳ Ｐゴシック"/>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9AF3265B-CA6C-46D5-BF79-5F76E0217B7B}" type="slidenum">
              <a:rPr lang="en-US" smtClean="0">
                <a:solidFill>
                  <a:srgbClr val="000000"/>
                </a:solidFill>
                <a:ea typeface="ＭＳ Ｐゴシック" pitchFamily="34" charset="-128"/>
              </a:rPr>
              <a:pPr/>
              <a:t>1</a:t>
            </a:fld>
            <a:endParaRPr lang="en-US" smtClean="0">
              <a:solidFill>
                <a:srgbClr val="000000"/>
              </a:solidFill>
              <a:ea typeface="ＭＳ Ｐゴシック" pitchFamily="34" charset="-128"/>
            </a:endParaRPr>
          </a:p>
        </p:txBody>
      </p:sp>
      <p:sp>
        <p:nvSpPr>
          <p:cNvPr id="18434" name="Rectangle 2"/>
          <p:cNvSpPr>
            <a:spLocks noGrp="1" noRot="1" noChangeAspect="1" noChangeArrowheads="1" noTextEdit="1"/>
          </p:cNvSpPr>
          <p:nvPr>
            <p:ph type="sldImg"/>
          </p:nvPr>
        </p:nvSpPr>
        <p:spPr>
          <a:solidFill>
            <a:srgbClr val="FFFFFF"/>
          </a:solidFill>
          <a:ln/>
        </p:spPr>
      </p:sp>
      <p:sp>
        <p:nvSpPr>
          <p:cNvPr id="18435"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latin typeface="Arial" charset="0"/>
              <a:ea typeface="ＭＳ Ｐゴシック"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a:ln/>
        </p:spPr>
      </p:sp>
      <p:sp>
        <p:nvSpPr>
          <p:cNvPr id="25602" name="Notes Placeholder 2"/>
          <p:cNvSpPr>
            <a:spLocks noGrp="1"/>
          </p:cNvSpPr>
          <p:nvPr>
            <p:ph type="body" idx="1"/>
          </p:nvPr>
        </p:nvSpPr>
        <p:spPr>
          <a:noFill/>
          <a:ln/>
        </p:spPr>
        <p:txBody>
          <a:bodyPr/>
          <a:lstStyle/>
          <a:p>
            <a:r>
              <a:rPr lang="en-US" smtClean="0">
                <a:latin typeface="Arial" charset="0"/>
                <a:ea typeface="ＭＳ Ｐゴシック" pitchFamily="34" charset="-128"/>
              </a:rPr>
              <a:t>Insight how Oracle data conversion</a:t>
            </a:r>
          </a:p>
        </p:txBody>
      </p:sp>
      <p:sp>
        <p:nvSpPr>
          <p:cNvPr id="25603" name="Slide Number Placeholder 3"/>
          <p:cNvSpPr>
            <a:spLocks noGrp="1"/>
          </p:cNvSpPr>
          <p:nvPr>
            <p:ph type="sldNum" sz="quarter" idx="5"/>
          </p:nvPr>
        </p:nvSpPr>
        <p:spPr>
          <a:noFill/>
        </p:spPr>
        <p:txBody>
          <a:bodyPr/>
          <a:lstStyle/>
          <a:p>
            <a:fld id="{3792AEE8-E247-48A2-8FD9-E5C3B57854B5}" type="slidenum">
              <a:rPr lang="en-US" smtClean="0">
                <a:ea typeface="ＭＳ Ｐゴシック" pitchFamily="34" charset="-128"/>
              </a:rPr>
              <a:pPr/>
              <a:t>10</a:t>
            </a:fld>
            <a:endParaRPr lang="en-US" smtClean="0">
              <a:ea typeface="ＭＳ Ｐゴシック"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a:ln/>
        </p:spPr>
      </p:sp>
      <p:sp>
        <p:nvSpPr>
          <p:cNvPr id="25602" name="Notes Placeholder 2"/>
          <p:cNvSpPr>
            <a:spLocks noGrp="1"/>
          </p:cNvSpPr>
          <p:nvPr>
            <p:ph type="body" idx="1"/>
          </p:nvPr>
        </p:nvSpPr>
        <p:spPr>
          <a:noFill/>
          <a:ln/>
        </p:spPr>
        <p:txBody>
          <a:bodyPr/>
          <a:lstStyle/>
          <a:p>
            <a:r>
              <a:rPr lang="en-US" smtClean="0">
                <a:latin typeface="Arial" charset="0"/>
                <a:ea typeface="ＭＳ Ｐゴシック" pitchFamily="34" charset="-128"/>
              </a:rPr>
              <a:t>Insight how Oracle data conversion</a:t>
            </a:r>
          </a:p>
        </p:txBody>
      </p:sp>
      <p:sp>
        <p:nvSpPr>
          <p:cNvPr id="25603" name="Slide Number Placeholder 3"/>
          <p:cNvSpPr>
            <a:spLocks noGrp="1"/>
          </p:cNvSpPr>
          <p:nvPr>
            <p:ph type="sldNum" sz="quarter" idx="5"/>
          </p:nvPr>
        </p:nvSpPr>
        <p:spPr>
          <a:noFill/>
        </p:spPr>
        <p:txBody>
          <a:bodyPr/>
          <a:lstStyle/>
          <a:p>
            <a:fld id="{3792AEE8-E247-48A2-8FD9-E5C3B57854B5}" type="slidenum">
              <a:rPr lang="en-US" smtClean="0">
                <a:ea typeface="ＭＳ Ｐゴシック" pitchFamily="34" charset="-128"/>
              </a:rPr>
              <a:pPr/>
              <a:t>11</a:t>
            </a:fld>
            <a:endParaRPr lang="en-US" smtClean="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p:spPr>
        <p:txBody>
          <a:bodyPr/>
          <a:lstStyle/>
          <a:p>
            <a:endParaRPr lang="en-US" smtClean="0">
              <a:latin typeface="Arial" charset="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p:spPr>
        <p:txBody>
          <a:bodyPr/>
          <a:lstStyle/>
          <a:p>
            <a:endParaRPr lang="en-US" smtClean="0">
              <a:latin typeface="Arial" charset="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p:spPr>
        <p:txBody>
          <a:bodyPr/>
          <a:lstStyle/>
          <a:p>
            <a:endParaRPr lang="en-US" smtClean="0">
              <a:latin typeface="Arial" charset="0"/>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p:spPr>
        <p:txBody>
          <a:bodyPr/>
          <a:lstStyle/>
          <a:p>
            <a:endParaRPr lang="en-US" smtClean="0">
              <a:latin typeface="Arial" charset="0"/>
              <a:ea typeface="ＭＳ Ｐゴシック"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p:spPr>
        <p:txBody>
          <a:bodyPr/>
          <a:lstStyle/>
          <a:p>
            <a:endParaRPr lang="en-US" smtClean="0">
              <a:latin typeface="Arial" charset="0"/>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p:spPr>
        <p:txBody>
          <a:bodyPr/>
          <a:lstStyle/>
          <a:p>
            <a:endParaRPr lang="en-US" smtClean="0">
              <a:latin typeface="Arial" charset="0"/>
              <a:ea typeface="ＭＳ Ｐゴシック"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p:spPr>
        <p:txBody>
          <a:bodyPr/>
          <a:lstStyle/>
          <a:p>
            <a:endParaRPr lang="en-US" smtClean="0">
              <a:latin typeface="Arial" charset="0"/>
              <a:ea typeface="ＭＳ Ｐゴシック"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p:spPr>
        <p:txBody>
          <a:bodyPr/>
          <a:lstStyle/>
          <a:p>
            <a:endParaRPr lang="en-US" smtClean="0">
              <a:latin typeface="Arial" charset="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67063568-A539-4071-8E23-3380E0725BFC}" type="slidenum">
              <a:rPr lang="en-US"/>
              <a:pPr>
                <a:defRPr/>
              </a:pPr>
              <a:t>‹#›</a:t>
            </a:fld>
            <a:endParaRPr lang="en-US" dirty="0">
              <a:solidFill>
                <a:schemeClr val="bg2"/>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3055CD72-705B-4207-8BAD-0D333280DC96}" type="slidenum">
              <a:rPr lang="en-US"/>
              <a:pPr>
                <a:defRPr/>
              </a:pPr>
              <a:t>‹#›</a:t>
            </a:fld>
            <a:endParaRPr lang="en-US" dirty="0">
              <a:solidFill>
                <a:schemeClr val="bg2"/>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9100" y="76200"/>
            <a:ext cx="2212975" cy="6248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5413" y="76200"/>
            <a:ext cx="6491287" cy="6248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FB083F22-97A5-4643-9BA7-A1A0278AFC3E}" type="slidenum">
              <a:rPr lang="en-US"/>
              <a:pPr>
                <a:defRPr/>
              </a:pPr>
              <a:t>‹#›</a:t>
            </a:fld>
            <a:endParaRPr lang="en-US" dirty="0">
              <a:solidFill>
                <a:schemeClr val="bg2"/>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p:txBody>
          <a:bodyPr/>
          <a:lstStyle>
            <a:lvl1pPr eaLnBrk="1" hangingPunct="1">
              <a:defRPr/>
            </a:lvl1pPr>
          </a:lstStyle>
          <a:p>
            <a:pPr>
              <a:defRPr/>
            </a:pPr>
            <a:fld id="{35914E15-E4CD-482D-BA17-7A501C2E0803}" type="slidenum">
              <a:rPr lang="en-US"/>
              <a:pPr>
                <a:defRPr/>
              </a:pPr>
              <a:t>‹#›</a:t>
            </a:fld>
            <a:endParaRPr lang="en-US" dirty="0">
              <a:solidFill>
                <a:srgbClr val="80808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3E609FE4-EF00-4814-9D92-4BC868103D85}" type="slidenum">
              <a:rPr lang="en-US"/>
              <a:pPr>
                <a:defRPr/>
              </a:pPr>
              <a:t>‹#›</a:t>
            </a:fld>
            <a:endParaRPr lang="en-US" dirty="0">
              <a:solidFill>
                <a:schemeClr val="bg2"/>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8A8A5ED9-C231-409B-95C5-38F96079C376}" type="slidenum">
              <a:rPr lang="en-US"/>
              <a:pPr>
                <a:defRPr/>
              </a:pPr>
              <a:t>‹#›</a:t>
            </a:fld>
            <a:endParaRPr lang="en-US" dirty="0">
              <a:solidFill>
                <a:schemeClr val="bg2"/>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5413" y="990600"/>
            <a:ext cx="4351337" cy="5334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990600"/>
            <a:ext cx="4352925" cy="5334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E5FDB2F4-E14A-47AB-BC63-2C14190060BB}" type="slidenum">
              <a:rPr lang="en-US"/>
              <a:pPr>
                <a:defRPr/>
              </a:pPr>
              <a:t>‹#›</a:t>
            </a:fld>
            <a:endParaRPr lang="en-US" dirty="0">
              <a:solidFill>
                <a:schemeClr val="bg2"/>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1A7ADC51-6756-47F7-8016-05F7DEC6FC78}" type="slidenum">
              <a:rPr lang="en-US"/>
              <a:pPr>
                <a:defRPr/>
              </a:pPr>
              <a:t>‹#›</a:t>
            </a:fld>
            <a:endParaRPr lang="en-US" dirty="0">
              <a:solidFill>
                <a:schemeClr val="bg2"/>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4CC43A06-D050-46B9-8C0F-4A18DB203DAC}" type="slidenum">
              <a:rPr lang="en-US"/>
              <a:pPr>
                <a:defRPr/>
              </a:pPr>
              <a:t>‹#›</a:t>
            </a:fld>
            <a:endParaRPr lang="en-US" dirty="0">
              <a:solidFill>
                <a:schemeClr val="bg2"/>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8A043218-5327-4404-84F9-CC2DABABD66E}" type="slidenum">
              <a:rPr lang="en-US"/>
              <a:pPr>
                <a:defRPr/>
              </a:pPr>
              <a:t>‹#›</a:t>
            </a:fld>
            <a:endParaRPr lang="en-US" dirty="0">
              <a:solidFill>
                <a:schemeClr val="bg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0E1A7421-F77D-4876-8A8D-D6A2388CA689}" type="slidenum">
              <a:rPr lang="en-US"/>
              <a:pPr>
                <a:defRPr/>
              </a:pPr>
              <a:t>‹#›</a:t>
            </a:fld>
            <a:endParaRPr lang="en-US" dirty="0">
              <a:solidFill>
                <a:schemeClr val="bg2"/>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26345328-8055-4629-838C-7199EF411618}" type="slidenum">
              <a:rPr lang="en-US"/>
              <a:pPr>
                <a:defRPr/>
              </a:pPr>
              <a:t>‹#›</a:t>
            </a:fld>
            <a:endParaRPr lang="en-US" dirty="0">
              <a:solidFill>
                <a:schemeClr val="bg2"/>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30175" y="76200"/>
            <a:ext cx="7772400" cy="685800"/>
          </a:xfrm>
          <a:prstGeom prst="rect">
            <a:avLst/>
          </a:prstGeom>
          <a:noFill/>
          <a:ln w="9525">
            <a:noFill/>
            <a:miter lim="800000"/>
            <a:headEnd/>
            <a:tailEnd/>
          </a:ln>
          <a:effectLst>
            <a:outerShdw blurRad="25400" dist="12700" dir="2700000" algn="ctr" rotWithShape="0">
              <a:srgbClr val="000000">
                <a:alpha val="25000"/>
              </a:srgbClr>
            </a:outerShdw>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a:p>
        </p:txBody>
      </p:sp>
      <p:sp>
        <p:nvSpPr>
          <p:cNvPr id="1027" name="Rectangle 3"/>
          <p:cNvSpPr>
            <a:spLocks noGrp="1" noChangeArrowheads="1"/>
          </p:cNvSpPr>
          <p:nvPr>
            <p:ph type="body" idx="1"/>
          </p:nvPr>
        </p:nvSpPr>
        <p:spPr bwMode="auto">
          <a:xfrm>
            <a:off x="125413" y="990600"/>
            <a:ext cx="8856662" cy="5334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128588" y="6400800"/>
            <a:ext cx="1905000" cy="304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baseline="0">
                <a:solidFill>
                  <a:srgbClr val="B2B2B2"/>
                </a:solidFill>
                <a:effectLst/>
                <a:latin typeface="Georgia" charset="0"/>
                <a:ea typeface="ＭＳ Ｐゴシック" charset="0"/>
                <a:cs typeface="ＭＳ Ｐゴシック" charset="0"/>
              </a:defRPr>
            </a:lvl1pPr>
          </a:lstStyle>
          <a:p>
            <a:pPr>
              <a:defRPr/>
            </a:pPr>
            <a:fld id="{190DF504-3726-4DAE-9AFA-9FE75B8A9120}" type="slidenum">
              <a:rPr lang="en-US"/>
              <a:pPr>
                <a:defRPr/>
              </a:pPr>
              <a:t>‹#›</a:t>
            </a:fld>
            <a:endParaRPr lang="en-US" dirty="0">
              <a:solidFill>
                <a:schemeClr val="bg2"/>
              </a:solidFill>
            </a:endParaRPr>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0" r:id="rId3"/>
    <p:sldLayoutId id="2147483669" r:id="rId4"/>
    <p:sldLayoutId id="2147483668" r:id="rId5"/>
    <p:sldLayoutId id="2147483667" r:id="rId6"/>
    <p:sldLayoutId id="2147483666" r:id="rId7"/>
    <p:sldLayoutId id="2147483665" r:id="rId8"/>
    <p:sldLayoutId id="2147483664" r:id="rId9"/>
    <p:sldLayoutId id="2147483663" r:id="rId10"/>
    <p:sldLayoutId id="2147483662" r:id="rId11"/>
  </p:sldLayoutIdLst>
  <p:hf sldNum="0" hdr="0" ftr="0" dt="0"/>
  <p:txStyles>
    <p:titleStyle>
      <a:lvl1pPr algn="l" rtl="0" eaLnBrk="0" fontAlgn="base" hangingPunct="0">
        <a:spcBef>
          <a:spcPct val="0"/>
        </a:spcBef>
        <a:spcAft>
          <a:spcPct val="0"/>
        </a:spcAft>
        <a:defRPr sz="3000">
          <a:solidFill>
            <a:srgbClr val="F3F3F3"/>
          </a:solidFill>
          <a:latin typeface="+mj-lt"/>
          <a:ea typeface="+mj-ea"/>
          <a:cs typeface="+mj-cs"/>
        </a:defRPr>
      </a:lvl1pPr>
      <a:lvl2pPr algn="l" rtl="0" eaLnBrk="0" fontAlgn="base" hangingPunct="0">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2pPr>
      <a:lvl3pPr algn="l" rtl="0" eaLnBrk="0" fontAlgn="base" hangingPunct="0">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3pPr>
      <a:lvl4pPr algn="l" rtl="0" eaLnBrk="0" fontAlgn="base" hangingPunct="0">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4pPr>
      <a:lvl5pPr algn="l" rtl="0" eaLnBrk="0" fontAlgn="base" hangingPunct="0">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5pPr>
      <a:lvl6pPr marL="457200" algn="l" rtl="0" eaLnBrk="1" fontAlgn="base" hangingPunct="1">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6pPr>
      <a:lvl7pPr marL="914400" algn="l" rtl="0" eaLnBrk="1" fontAlgn="base" hangingPunct="1">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7pPr>
      <a:lvl8pPr marL="1371600" algn="l" rtl="0" eaLnBrk="1" fontAlgn="base" hangingPunct="1">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8pPr>
      <a:lvl9pPr marL="1828800" algn="l" rtl="0" eaLnBrk="1" fontAlgn="base" hangingPunct="1">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9pPr>
    </p:titleStyle>
    <p:bodyStyle>
      <a:lvl1pPr marL="342900" indent="-342900" algn="l" rtl="0" eaLnBrk="0" fontAlgn="base" hangingPunct="0">
        <a:spcBef>
          <a:spcPct val="20000"/>
        </a:spcBef>
        <a:spcAft>
          <a:spcPct val="0"/>
        </a:spcAft>
        <a:buClr>
          <a:srgbClr val="6E7BBD"/>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cs typeface="ＭＳ Ｐゴシック"/>
        </a:defRPr>
      </a:lvl2pPr>
      <a:lvl3pPr marL="1143000" indent="-228600" algn="l" rtl="0" eaLnBrk="0" fontAlgn="base" hangingPunct="0">
        <a:spcBef>
          <a:spcPct val="20000"/>
        </a:spcBef>
        <a:spcAft>
          <a:spcPct val="0"/>
        </a:spcAft>
        <a:buChar char="•"/>
        <a:defRPr sz="2000">
          <a:solidFill>
            <a:schemeClr val="tx1"/>
          </a:solidFill>
          <a:latin typeface="+mj-lt"/>
          <a:ea typeface="+mn-ea"/>
          <a:cs typeface="ＭＳ Ｐゴシック"/>
        </a:defRPr>
      </a:lvl3pPr>
      <a:lvl4pPr marL="1600200" indent="-228600" algn="l" rtl="0" eaLnBrk="0" fontAlgn="base" hangingPunct="0">
        <a:spcBef>
          <a:spcPct val="20000"/>
        </a:spcBef>
        <a:spcAft>
          <a:spcPct val="0"/>
        </a:spcAft>
        <a:buChar char="–"/>
        <a:defRPr sz="2000">
          <a:solidFill>
            <a:schemeClr val="tx1"/>
          </a:solidFill>
          <a:latin typeface="+mj-lt"/>
          <a:ea typeface="+mn-ea"/>
          <a:cs typeface="ＭＳ Ｐゴシック"/>
        </a:defRPr>
      </a:lvl4pPr>
      <a:lvl5pPr marL="2057400" indent="-228600" algn="l" rtl="0" eaLnBrk="0" fontAlgn="base" hangingPunct="0">
        <a:spcBef>
          <a:spcPct val="20000"/>
        </a:spcBef>
        <a:spcAft>
          <a:spcPct val="0"/>
        </a:spcAft>
        <a:buChar char="»"/>
        <a:defRPr sz="2000">
          <a:solidFill>
            <a:schemeClr val="tx1"/>
          </a:solidFill>
          <a:latin typeface="+mj-lt"/>
          <a:ea typeface="+mn-ea"/>
          <a:cs typeface="ＭＳ Ｐゴシック"/>
        </a:defRPr>
      </a:lvl5pPr>
      <a:lvl6pPr marL="2514600" indent="-228600" algn="l" rtl="0" eaLnBrk="1" fontAlgn="base" hangingPunct="1">
        <a:spcBef>
          <a:spcPct val="20000"/>
        </a:spcBef>
        <a:spcAft>
          <a:spcPct val="0"/>
        </a:spcAft>
        <a:buChar char="»"/>
        <a:defRPr>
          <a:solidFill>
            <a:srgbClr val="686868"/>
          </a:solidFill>
          <a:latin typeface="+mj-lt"/>
          <a:ea typeface="+mn-ea"/>
        </a:defRPr>
      </a:lvl6pPr>
      <a:lvl7pPr marL="2971800" indent="-228600" algn="l" rtl="0" eaLnBrk="1" fontAlgn="base" hangingPunct="1">
        <a:spcBef>
          <a:spcPct val="20000"/>
        </a:spcBef>
        <a:spcAft>
          <a:spcPct val="0"/>
        </a:spcAft>
        <a:buChar char="»"/>
        <a:defRPr>
          <a:solidFill>
            <a:srgbClr val="686868"/>
          </a:solidFill>
          <a:latin typeface="+mj-lt"/>
          <a:ea typeface="+mn-ea"/>
        </a:defRPr>
      </a:lvl7pPr>
      <a:lvl8pPr marL="3429000" indent="-228600" algn="l" rtl="0" eaLnBrk="1" fontAlgn="base" hangingPunct="1">
        <a:spcBef>
          <a:spcPct val="20000"/>
        </a:spcBef>
        <a:spcAft>
          <a:spcPct val="0"/>
        </a:spcAft>
        <a:buChar char="»"/>
        <a:defRPr>
          <a:solidFill>
            <a:srgbClr val="686868"/>
          </a:solidFill>
          <a:latin typeface="+mj-lt"/>
          <a:ea typeface="+mn-ea"/>
        </a:defRPr>
      </a:lvl8pPr>
      <a:lvl9pPr marL="3886200" indent="-228600" algn="l" rtl="0" eaLnBrk="1" fontAlgn="base" hangingPunct="1">
        <a:spcBef>
          <a:spcPct val="20000"/>
        </a:spcBef>
        <a:spcAft>
          <a:spcPct val="0"/>
        </a:spcAft>
        <a:buChar char="»"/>
        <a:defRPr>
          <a:solidFill>
            <a:srgbClr val="686868"/>
          </a:solidFill>
          <a:latin typeface="+mj-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30175" y="76200"/>
            <a:ext cx="7772400" cy="685800"/>
          </a:xfrm>
          <a:prstGeom prst="rect">
            <a:avLst/>
          </a:prstGeom>
          <a:noFill/>
          <a:ln w="9525">
            <a:noFill/>
            <a:miter lim="800000"/>
            <a:headEnd/>
            <a:tailEnd/>
          </a:ln>
          <a:effectLst>
            <a:outerShdw dist="12700" dir="2700000" algn="ctr" rotWithShape="0">
              <a:srgbClr val="808080">
                <a:alpha val="25000"/>
              </a:srgbClr>
            </a:outerShdw>
          </a:effec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3315" name="Rectangle 3"/>
          <p:cNvSpPr>
            <a:spLocks noGrp="1" noChangeArrowheads="1"/>
          </p:cNvSpPr>
          <p:nvPr>
            <p:ph type="body" idx="1"/>
          </p:nvPr>
        </p:nvSpPr>
        <p:spPr bwMode="auto">
          <a:xfrm>
            <a:off x="125413" y="941388"/>
            <a:ext cx="8856662" cy="5334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128588" y="6400800"/>
            <a:ext cx="1905000" cy="304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baseline="0">
                <a:solidFill>
                  <a:srgbClr val="B2B2B2"/>
                </a:solidFill>
                <a:effectLst/>
                <a:latin typeface="Georgia" pitchFamily="18" charset="0"/>
                <a:ea typeface="ＭＳ Ｐゴシック"/>
              </a:defRPr>
            </a:lvl1pPr>
          </a:lstStyle>
          <a:p>
            <a:pPr>
              <a:defRPr/>
            </a:pPr>
            <a:fld id="{76300D7A-56D9-4440-972D-F54E38CD68E0}" type="slidenum">
              <a:rPr lang="en-US"/>
              <a:pPr>
                <a:defRPr/>
              </a:pPr>
              <a:t>‹#›</a:t>
            </a:fld>
            <a:endParaRPr lang="en-US" dirty="0">
              <a:solidFill>
                <a:srgbClr val="808080"/>
              </a:solidFill>
            </a:endParaRPr>
          </a:p>
        </p:txBody>
      </p:sp>
      <p:sp>
        <p:nvSpPr>
          <p:cNvPr id="5" name="TextBox 4"/>
          <p:cNvSpPr txBox="1"/>
          <p:nvPr/>
        </p:nvSpPr>
        <p:spPr>
          <a:xfrm rot="20002283">
            <a:off x="1685925" y="2592388"/>
            <a:ext cx="5259388" cy="1938337"/>
          </a:xfrm>
          <a:prstGeom prst="rect">
            <a:avLst/>
          </a:prstGeom>
        </p:spPr>
        <p:txBody>
          <a:bodyPr>
            <a:spAutoFit/>
          </a:bodyPr>
          <a:lstStyle/>
          <a:p>
            <a:pPr algn="ctr" eaLnBrk="0" hangingPunct="0">
              <a:spcBef>
                <a:spcPct val="20000"/>
              </a:spcBef>
              <a:buClr>
                <a:srgbClr val="6E7BBD"/>
              </a:buClr>
              <a:defRPr/>
            </a:pPr>
            <a:r>
              <a:rPr lang="en-US" sz="12000" kern="0" baseline="0" dirty="0">
                <a:solidFill>
                  <a:srgbClr val="FFFFFF">
                    <a:lumMod val="95000"/>
                  </a:srgbClr>
                </a:solidFill>
                <a:latin typeface="Georgia"/>
                <a:ea typeface="+mn-ea"/>
              </a:rPr>
              <a:t>Draft</a:t>
            </a:r>
          </a:p>
        </p:txBody>
      </p:sp>
    </p:spTree>
  </p:cSld>
  <p:clrMap bg1="lt1" tx1="dk1" bg2="lt2" tx2="dk2" accent1="accent1" accent2="accent2" accent3="accent3" accent4="accent4" accent5="accent5" accent6="accent6" hlink="hlink" folHlink="folHlink"/>
  <p:sldLayoutIdLst>
    <p:sldLayoutId id="2147483673" r:id="rId1"/>
  </p:sldLayoutIdLst>
  <p:hf sldNum="0" hdr="0" ftr="0" dt="0"/>
  <p:txStyles>
    <p:titleStyle>
      <a:lvl1pPr algn="l" rtl="0" eaLnBrk="0" fontAlgn="base" hangingPunct="0">
        <a:spcBef>
          <a:spcPct val="0"/>
        </a:spcBef>
        <a:spcAft>
          <a:spcPct val="0"/>
        </a:spcAft>
        <a:defRPr sz="2800">
          <a:solidFill>
            <a:srgbClr val="F3F3F3"/>
          </a:solidFill>
          <a:latin typeface="+mj-lt"/>
          <a:ea typeface="+mj-ea"/>
          <a:cs typeface="+mj-cs"/>
        </a:defRPr>
      </a:lvl1pPr>
      <a:lvl2pPr algn="l" rtl="0" eaLnBrk="0" fontAlgn="base" hangingPunct="0">
        <a:spcBef>
          <a:spcPct val="0"/>
        </a:spcBef>
        <a:spcAft>
          <a:spcPct val="0"/>
        </a:spcAft>
        <a:defRPr sz="2800">
          <a:solidFill>
            <a:srgbClr val="F3F3F3"/>
          </a:solidFill>
          <a:latin typeface="Georgia" pitchFamily="-105" charset="0"/>
          <a:ea typeface="ＭＳ Ｐゴシック" pitchFamily="-105" charset="-128"/>
          <a:cs typeface="ＭＳ Ｐゴシック" pitchFamily="-105" charset="-128"/>
        </a:defRPr>
      </a:lvl2pPr>
      <a:lvl3pPr algn="l" rtl="0" eaLnBrk="0" fontAlgn="base" hangingPunct="0">
        <a:spcBef>
          <a:spcPct val="0"/>
        </a:spcBef>
        <a:spcAft>
          <a:spcPct val="0"/>
        </a:spcAft>
        <a:defRPr sz="2800">
          <a:solidFill>
            <a:srgbClr val="F3F3F3"/>
          </a:solidFill>
          <a:latin typeface="Georgia" pitchFamily="-105" charset="0"/>
          <a:ea typeface="ＭＳ Ｐゴシック" pitchFamily="-105" charset="-128"/>
          <a:cs typeface="ＭＳ Ｐゴシック" pitchFamily="-105" charset="-128"/>
        </a:defRPr>
      </a:lvl3pPr>
      <a:lvl4pPr algn="l" rtl="0" eaLnBrk="0" fontAlgn="base" hangingPunct="0">
        <a:spcBef>
          <a:spcPct val="0"/>
        </a:spcBef>
        <a:spcAft>
          <a:spcPct val="0"/>
        </a:spcAft>
        <a:defRPr sz="2800">
          <a:solidFill>
            <a:srgbClr val="F3F3F3"/>
          </a:solidFill>
          <a:latin typeface="Georgia" pitchFamily="-105" charset="0"/>
          <a:ea typeface="ＭＳ Ｐゴシック" pitchFamily="-105" charset="-128"/>
          <a:cs typeface="ＭＳ Ｐゴシック" pitchFamily="-105" charset="-128"/>
        </a:defRPr>
      </a:lvl4pPr>
      <a:lvl5pPr algn="l" rtl="0" eaLnBrk="0" fontAlgn="base" hangingPunct="0">
        <a:spcBef>
          <a:spcPct val="0"/>
        </a:spcBef>
        <a:spcAft>
          <a:spcPct val="0"/>
        </a:spcAft>
        <a:defRPr sz="2800">
          <a:solidFill>
            <a:srgbClr val="F3F3F3"/>
          </a:solidFill>
          <a:latin typeface="Georgia" pitchFamily="-105" charset="0"/>
          <a:ea typeface="ＭＳ Ｐゴシック" pitchFamily="-105" charset="-128"/>
          <a:cs typeface="ＭＳ Ｐゴシック" pitchFamily="-105" charset="-128"/>
        </a:defRPr>
      </a:lvl5pPr>
      <a:lvl6pPr marL="457200" algn="l" rtl="0" fontAlgn="base">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6pPr>
      <a:lvl7pPr marL="914400" algn="l" rtl="0" fontAlgn="base">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7pPr>
      <a:lvl8pPr marL="1371600" algn="l" rtl="0" fontAlgn="base">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8pPr>
      <a:lvl9pPr marL="1828800" algn="l" rtl="0" fontAlgn="base">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9pPr>
    </p:titleStyle>
    <p:bodyStyle>
      <a:lvl1pPr marL="342900" indent="-342900" algn="l" rtl="0" eaLnBrk="0" fontAlgn="base" hangingPunct="0">
        <a:spcBef>
          <a:spcPct val="20000"/>
        </a:spcBef>
        <a:spcAft>
          <a:spcPct val="0"/>
        </a:spcAft>
        <a:buClr>
          <a:srgbClr val="6E7BBD"/>
        </a:buClr>
        <a:buChar char="•"/>
        <a:defRPr lang="en-US" sz="2000" dirty="0">
          <a:solidFill>
            <a:schemeClr val="tx1"/>
          </a:solidFill>
          <a:latin typeface="Calibri" pitchFamily="34" charset="0"/>
          <a:ea typeface="+mn-ea"/>
          <a:cs typeface="Calibri" pitchFamily="34" charset="0"/>
        </a:defRPr>
      </a:lvl1pPr>
      <a:lvl2pPr marL="742950" indent="-285750" algn="l" rtl="0" eaLnBrk="0" fontAlgn="base" hangingPunct="0">
        <a:spcBef>
          <a:spcPct val="20000"/>
        </a:spcBef>
        <a:spcAft>
          <a:spcPct val="0"/>
        </a:spcAft>
        <a:buChar char="–"/>
        <a:defRPr lang="en-US" dirty="0">
          <a:solidFill>
            <a:schemeClr val="tx1"/>
          </a:solidFill>
          <a:latin typeface="Calibri" pitchFamily="34" charset="0"/>
          <a:ea typeface="+mn-ea"/>
          <a:cs typeface="Calibri" pitchFamily="34" charset="0"/>
        </a:defRPr>
      </a:lvl2pPr>
      <a:lvl3pPr marL="1143000" indent="-228600" algn="l" rtl="0" eaLnBrk="0" fontAlgn="base" hangingPunct="0">
        <a:spcBef>
          <a:spcPct val="20000"/>
        </a:spcBef>
        <a:spcAft>
          <a:spcPct val="0"/>
        </a:spcAft>
        <a:buChar char="•"/>
        <a:defRPr lang="en-US" sz="1600" dirty="0">
          <a:solidFill>
            <a:schemeClr val="tx1"/>
          </a:solidFill>
          <a:latin typeface="Calibri" pitchFamily="34" charset="0"/>
          <a:ea typeface="+mn-ea"/>
          <a:cs typeface="Calibri" pitchFamily="34" charset="0"/>
        </a:defRPr>
      </a:lvl3pPr>
      <a:lvl4pPr marL="1600200" indent="-228600" algn="l" rtl="0" eaLnBrk="0" fontAlgn="base" hangingPunct="0">
        <a:spcBef>
          <a:spcPct val="20000"/>
        </a:spcBef>
        <a:spcAft>
          <a:spcPct val="0"/>
        </a:spcAft>
        <a:buChar char="–"/>
        <a:defRPr lang="en-US" sz="1600" dirty="0">
          <a:solidFill>
            <a:schemeClr val="tx1"/>
          </a:solidFill>
          <a:latin typeface="Calibri" pitchFamily="34" charset="0"/>
          <a:ea typeface="+mn-ea"/>
          <a:cs typeface="Calibri" pitchFamily="34" charset="0"/>
        </a:defRPr>
      </a:lvl4pPr>
      <a:lvl5pPr marL="2057400" indent="-228600" algn="l" rtl="0" eaLnBrk="0" fontAlgn="base" hangingPunct="0">
        <a:spcBef>
          <a:spcPct val="20000"/>
        </a:spcBef>
        <a:spcAft>
          <a:spcPct val="0"/>
        </a:spcAft>
        <a:buChar char="»"/>
        <a:defRPr lang="en-US" sz="1600" dirty="0">
          <a:solidFill>
            <a:schemeClr val="tx1"/>
          </a:solidFill>
          <a:latin typeface="Calibri" pitchFamily="34" charset="0"/>
          <a:ea typeface="+mn-ea"/>
          <a:cs typeface="Calibri" pitchFamily="34" charset="0"/>
        </a:defRPr>
      </a:lvl5pPr>
      <a:lvl6pPr marL="2514600" indent="-228600" algn="l" rtl="0" fontAlgn="base">
        <a:spcBef>
          <a:spcPct val="20000"/>
        </a:spcBef>
        <a:spcAft>
          <a:spcPct val="0"/>
        </a:spcAft>
        <a:buChar char="»"/>
        <a:defRPr>
          <a:solidFill>
            <a:srgbClr val="686868"/>
          </a:solidFill>
          <a:latin typeface="+mj-lt"/>
          <a:ea typeface="+mn-ea"/>
        </a:defRPr>
      </a:lvl6pPr>
      <a:lvl7pPr marL="2971800" indent="-228600" algn="l" rtl="0" fontAlgn="base">
        <a:spcBef>
          <a:spcPct val="20000"/>
        </a:spcBef>
        <a:spcAft>
          <a:spcPct val="0"/>
        </a:spcAft>
        <a:buChar char="»"/>
        <a:defRPr>
          <a:solidFill>
            <a:srgbClr val="686868"/>
          </a:solidFill>
          <a:latin typeface="+mj-lt"/>
          <a:ea typeface="+mn-ea"/>
        </a:defRPr>
      </a:lvl7pPr>
      <a:lvl8pPr marL="3429000" indent="-228600" algn="l" rtl="0" fontAlgn="base">
        <a:spcBef>
          <a:spcPct val="20000"/>
        </a:spcBef>
        <a:spcAft>
          <a:spcPct val="0"/>
        </a:spcAft>
        <a:buChar char="»"/>
        <a:defRPr>
          <a:solidFill>
            <a:srgbClr val="686868"/>
          </a:solidFill>
          <a:latin typeface="+mj-lt"/>
          <a:ea typeface="+mn-ea"/>
        </a:defRPr>
      </a:lvl8pPr>
      <a:lvl9pPr marL="3886200" indent="-228600" algn="l" rtl="0" fontAlgn="base">
        <a:spcBef>
          <a:spcPct val="20000"/>
        </a:spcBef>
        <a:spcAft>
          <a:spcPct val="0"/>
        </a:spcAft>
        <a:buChar char="»"/>
        <a:defRPr>
          <a:solidFill>
            <a:srgbClr val="686868"/>
          </a:solidFill>
          <a:latin typeface="+mj-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diane.rodrigues@yale.edu"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classesv2.yale.edu/"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Rectangle 4"/>
          <p:cNvSpPr/>
          <p:nvPr/>
        </p:nvSpPr>
        <p:spPr>
          <a:xfrm>
            <a:off x="320675" y="1444625"/>
            <a:ext cx="8164513" cy="4545013"/>
          </a:xfrm>
          <a:prstGeom prst="rect">
            <a:avLst/>
          </a:prstGeom>
        </p:spPr>
        <p:txBody>
          <a:bodyPr>
            <a:spAutoFit/>
          </a:bodyPr>
          <a:lstStyle/>
          <a:p>
            <a:pPr algn="ctr">
              <a:defRPr/>
            </a:pPr>
            <a:r>
              <a:rPr lang="en-US" sz="5400" dirty="0">
                <a:solidFill>
                  <a:schemeClr val="tx2">
                    <a:lumMod val="50000"/>
                  </a:schemeClr>
                </a:solidFill>
                <a:latin typeface="+mj-lt"/>
                <a:ea typeface="ＭＳ Ｐゴシック"/>
              </a:rPr>
              <a:t>Office of Faculty Administrative Services (OFAS)</a:t>
            </a:r>
          </a:p>
          <a:p>
            <a:pPr algn="ctr">
              <a:defRPr/>
            </a:pPr>
            <a:endParaRPr lang="en-US" sz="5400" dirty="0">
              <a:solidFill>
                <a:schemeClr val="tx2">
                  <a:lumMod val="50000"/>
                </a:schemeClr>
              </a:solidFill>
              <a:latin typeface="+mj-lt"/>
              <a:ea typeface="ＭＳ Ｐゴシック"/>
            </a:endParaRPr>
          </a:p>
          <a:p>
            <a:pPr algn="ctr">
              <a:defRPr/>
            </a:pPr>
            <a:r>
              <a:rPr lang="en-US" sz="5400" dirty="0">
                <a:solidFill>
                  <a:schemeClr val="tx2">
                    <a:lumMod val="50000"/>
                  </a:schemeClr>
                </a:solidFill>
                <a:latin typeface="+mj-lt"/>
                <a:ea typeface="ＭＳ Ｐゴシック"/>
              </a:rPr>
              <a:t>Monthly Information Session</a:t>
            </a:r>
          </a:p>
          <a:p>
            <a:pPr algn="ctr">
              <a:defRPr/>
            </a:pPr>
            <a:endParaRPr lang="en-US" sz="5400" dirty="0">
              <a:solidFill>
                <a:schemeClr val="tx2">
                  <a:lumMod val="50000"/>
                </a:schemeClr>
              </a:solidFill>
              <a:latin typeface="+mj-lt"/>
              <a:ea typeface="ＭＳ Ｐゴシック"/>
            </a:endParaRPr>
          </a:p>
          <a:p>
            <a:pPr algn="ctr">
              <a:defRPr/>
            </a:pPr>
            <a:r>
              <a:rPr lang="en-US" sz="4400" dirty="0">
                <a:solidFill>
                  <a:schemeClr val="tx2">
                    <a:lumMod val="50000"/>
                  </a:schemeClr>
                </a:solidFill>
                <a:latin typeface="+mj-lt"/>
                <a:ea typeface="ＭＳ Ｐゴシック"/>
              </a:rPr>
              <a:t>March 14, 2014</a:t>
            </a:r>
            <a:endParaRPr lang="en-US" sz="1800" dirty="0">
              <a:solidFill>
                <a:schemeClr val="tx2">
                  <a:lumMod val="50000"/>
                </a:schemeClr>
              </a:solidFill>
              <a:latin typeface="+mj-lt"/>
              <a:ea typeface="ＭＳ Ｐゴシック"/>
            </a:endParaRPr>
          </a:p>
          <a:p>
            <a:pPr>
              <a:defRPr/>
            </a:pPr>
            <a:endParaRPr lang="en-US" sz="4000" dirty="0">
              <a:latin typeface="+mj-lt"/>
              <a:ea typeface="ＭＳ Ｐゴシック"/>
            </a:endParaRPr>
          </a:p>
          <a:p>
            <a:pPr marL="6518275" indent="-1588">
              <a:defRPr/>
            </a:pPr>
            <a:endParaRPr lang="en-US" sz="4000" dirty="0">
              <a:latin typeface="+mj-lt"/>
              <a:ea typeface="ＭＳ Ｐゴシック"/>
            </a:endParaRPr>
          </a:p>
          <a:p>
            <a:pPr marL="6518275" indent="-1588">
              <a:defRPr/>
            </a:pPr>
            <a:endParaRPr lang="en-US" sz="4000" dirty="0">
              <a:latin typeface="+mj-lt"/>
              <a:ea typeface="ＭＳ Ｐゴシック"/>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130175" y="76200"/>
            <a:ext cx="7362825" cy="685800"/>
          </a:xfrm>
        </p:spPr>
        <p:txBody>
          <a:bodyPr/>
          <a:lstStyle/>
          <a:p>
            <a:pPr eaLnBrk="1" hangingPunct="1">
              <a:defRPr/>
            </a:pPr>
            <a:r>
              <a:rPr lang="en-US" sz="2800" dirty="0" smtClean="0"/>
              <a:t>Next month’s meeting</a:t>
            </a:r>
            <a:endParaRPr lang="en-US" sz="2800" dirty="0"/>
          </a:p>
        </p:txBody>
      </p:sp>
      <p:sp>
        <p:nvSpPr>
          <p:cNvPr id="2051" name="Content Placeholder 2"/>
          <p:cNvSpPr>
            <a:spLocks noGrp="1"/>
          </p:cNvSpPr>
          <p:nvPr>
            <p:ph idx="1"/>
          </p:nvPr>
        </p:nvSpPr>
        <p:spPr>
          <a:xfrm>
            <a:off x="104775" y="838200"/>
            <a:ext cx="8893175" cy="5943600"/>
          </a:xfrm>
        </p:spPr>
        <p:txBody>
          <a:bodyPr/>
          <a:lstStyle/>
          <a:p>
            <a:pPr marL="400050" lvl="2" indent="0" eaLnBrk="1" hangingPunct="1">
              <a:buFontTx/>
              <a:buNone/>
              <a:tabLst>
                <a:tab pos="2292350" algn="l"/>
              </a:tabLst>
              <a:defRPr/>
            </a:pPr>
            <a:endParaRPr lang="en-US" sz="1600" dirty="0" smtClean="0"/>
          </a:p>
          <a:p>
            <a:pPr>
              <a:defRPr/>
            </a:pPr>
            <a:r>
              <a:rPr lang="en-US" sz="2800" dirty="0" smtClean="0">
                <a:latin typeface="+mj-lt"/>
              </a:rPr>
              <a:t>Onboarding faculty</a:t>
            </a:r>
            <a:endParaRPr lang="en-US" dirty="0" smtClean="0">
              <a:latin typeface="+mj-lt"/>
            </a:endParaRPr>
          </a:p>
          <a:p>
            <a:pPr>
              <a:defRPr/>
            </a:pPr>
            <a:endParaRPr lang="en-US" sz="2800" dirty="0">
              <a:latin typeface="+mj-lt"/>
            </a:endParaRPr>
          </a:p>
          <a:p>
            <a:pPr>
              <a:defRPr/>
            </a:pPr>
            <a:r>
              <a:rPr lang="en-US" sz="2800" dirty="0" err="1" smtClean="0">
                <a:latin typeface="+mj-lt"/>
              </a:rPr>
              <a:t>Offboarding</a:t>
            </a:r>
            <a:r>
              <a:rPr lang="en-US" sz="2800" dirty="0" smtClean="0">
                <a:latin typeface="+mj-lt"/>
              </a:rPr>
              <a:t> faculty</a:t>
            </a:r>
            <a:endParaRPr lang="en-US" sz="2800" dirty="0" smtClean="0">
              <a:latin typeface="+mj-lt"/>
            </a:endParaRPr>
          </a:p>
          <a:p>
            <a:pPr>
              <a:defRPr/>
            </a:pPr>
            <a:endParaRPr lang="en-US" sz="2800" dirty="0">
              <a:latin typeface="+mj-lt"/>
            </a:endParaRPr>
          </a:p>
          <a:p>
            <a:pPr>
              <a:defRPr/>
            </a:pPr>
            <a:r>
              <a:rPr lang="en-US" sz="2800" dirty="0" smtClean="0">
                <a:latin typeface="+mj-lt"/>
              </a:rPr>
              <a:t>Summer training</a:t>
            </a:r>
            <a:endParaRPr lang="en-US" sz="2800" dirty="0" smtClean="0">
              <a:latin typeface="+mj-lt"/>
            </a:endParaRPr>
          </a:p>
        </p:txBody>
      </p:sp>
      <p:sp>
        <p:nvSpPr>
          <p:cNvPr id="24579" name="Slide Number Placeholder 3"/>
          <p:cNvSpPr>
            <a:spLocks noGrp="1"/>
          </p:cNvSpPr>
          <p:nvPr>
            <p:ph type="sldNum" sz="quarter" idx="10"/>
          </p:nvPr>
        </p:nvSpPr>
        <p:spPr>
          <a:xfrm>
            <a:off x="7004050" y="6400800"/>
            <a:ext cx="1905000" cy="304800"/>
          </a:xfrm>
          <a:noFill/>
        </p:spPr>
        <p:txBody>
          <a:bodyPr/>
          <a:lstStyle/>
          <a:p>
            <a:pPr algn="r"/>
            <a:fld id="{4ED94579-682A-4B7D-A748-FCC05571E059}" type="slidenum">
              <a:rPr lang="en-US" smtClean="0">
                <a:latin typeface="Georgia" pitchFamily="18" charset="0"/>
                <a:ea typeface="ＭＳ Ｐゴシック" pitchFamily="34" charset="-128"/>
              </a:rPr>
              <a:pPr algn="r"/>
              <a:t>10</a:t>
            </a:fld>
            <a:endParaRPr lang="en-US" smtClean="0">
              <a:solidFill>
                <a:schemeClr val="bg2"/>
              </a:solidFill>
              <a:latin typeface="Georgia" pitchFamily="18" charset="0"/>
              <a:ea typeface="ＭＳ Ｐゴシック" pitchFamily="34"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130175" y="76200"/>
            <a:ext cx="7362825" cy="685800"/>
          </a:xfrm>
        </p:spPr>
        <p:txBody>
          <a:bodyPr/>
          <a:lstStyle/>
          <a:p>
            <a:pPr eaLnBrk="1" hangingPunct="1">
              <a:defRPr/>
            </a:pPr>
            <a:r>
              <a:rPr lang="en-US" sz="2800" dirty="0"/>
              <a:t>Open </a:t>
            </a:r>
            <a:r>
              <a:rPr lang="en-US" sz="2800" dirty="0" smtClean="0"/>
              <a:t>discussion</a:t>
            </a:r>
            <a:endParaRPr lang="en-US" sz="2800" dirty="0"/>
          </a:p>
        </p:txBody>
      </p:sp>
      <p:sp>
        <p:nvSpPr>
          <p:cNvPr id="2051" name="Content Placeholder 2"/>
          <p:cNvSpPr>
            <a:spLocks noGrp="1"/>
          </p:cNvSpPr>
          <p:nvPr>
            <p:ph idx="1"/>
          </p:nvPr>
        </p:nvSpPr>
        <p:spPr>
          <a:xfrm>
            <a:off x="104775" y="838200"/>
            <a:ext cx="8893175" cy="5943600"/>
          </a:xfrm>
        </p:spPr>
        <p:txBody>
          <a:bodyPr/>
          <a:lstStyle/>
          <a:p>
            <a:pPr marL="400050" lvl="2" indent="0" eaLnBrk="1" hangingPunct="1">
              <a:buFontTx/>
              <a:buNone/>
              <a:tabLst>
                <a:tab pos="2292350" algn="l"/>
              </a:tabLst>
              <a:defRPr/>
            </a:pPr>
            <a:endParaRPr lang="en-US" sz="1600" dirty="0" smtClean="0"/>
          </a:p>
          <a:p>
            <a:pPr>
              <a:defRPr/>
            </a:pPr>
            <a:r>
              <a:rPr lang="en-US" sz="2800" dirty="0" smtClean="0">
                <a:latin typeface="+mj-lt"/>
              </a:rPr>
              <a:t>Questions?</a:t>
            </a:r>
          </a:p>
          <a:p>
            <a:pPr>
              <a:defRPr/>
            </a:pPr>
            <a:endParaRPr lang="en-US" sz="2800" dirty="0">
              <a:latin typeface="+mj-lt"/>
            </a:endParaRPr>
          </a:p>
          <a:p>
            <a:pPr>
              <a:defRPr/>
            </a:pPr>
            <a:r>
              <a:rPr lang="en-US" sz="2800" dirty="0" smtClean="0">
                <a:latin typeface="+mj-lt"/>
              </a:rPr>
              <a:t>Topics for future sessions</a:t>
            </a:r>
          </a:p>
          <a:p>
            <a:pPr lvl="1">
              <a:defRPr/>
            </a:pPr>
            <a:endParaRPr lang="en-US" dirty="0" smtClean="0">
              <a:latin typeface="+mj-lt"/>
            </a:endParaRPr>
          </a:p>
          <a:p>
            <a:pPr>
              <a:defRPr/>
            </a:pPr>
            <a:r>
              <a:rPr lang="en-US" sz="2800" dirty="0">
                <a:latin typeface="+mj-lt"/>
              </a:rPr>
              <a:t>Q</a:t>
            </a:r>
            <a:r>
              <a:rPr lang="en-US" sz="2800" dirty="0" smtClean="0">
                <a:latin typeface="+mj-lt"/>
              </a:rPr>
              <a:t>uestions, feedback, or suggestions for future meeting topics are always welcome</a:t>
            </a:r>
          </a:p>
          <a:p>
            <a:pPr lvl="1">
              <a:defRPr/>
            </a:pPr>
            <a:r>
              <a:rPr lang="en-US" sz="2800" u="sng" dirty="0" smtClean="0">
                <a:latin typeface="+mj-lt"/>
                <a:hlinkClick r:id="rId3"/>
              </a:rPr>
              <a:t>diane.rodrigues@yale.edu</a:t>
            </a:r>
            <a:endParaRPr lang="en-US" sz="2800" dirty="0">
              <a:latin typeface="+mj-lt"/>
            </a:endParaRPr>
          </a:p>
          <a:p>
            <a:pPr lvl="1">
              <a:defRPr/>
            </a:pPr>
            <a:r>
              <a:rPr lang="en-US" sz="2800" dirty="0" smtClean="0">
                <a:latin typeface="+mj-lt"/>
              </a:rPr>
              <a:t>x6-1697</a:t>
            </a:r>
            <a:endParaRPr lang="en-US" sz="2800" dirty="0">
              <a:latin typeface="+mj-lt"/>
            </a:endParaRPr>
          </a:p>
        </p:txBody>
      </p:sp>
      <p:sp>
        <p:nvSpPr>
          <p:cNvPr id="24579" name="Slide Number Placeholder 3"/>
          <p:cNvSpPr>
            <a:spLocks noGrp="1"/>
          </p:cNvSpPr>
          <p:nvPr>
            <p:ph type="sldNum" sz="quarter" idx="10"/>
          </p:nvPr>
        </p:nvSpPr>
        <p:spPr>
          <a:xfrm>
            <a:off x="7004050" y="6400800"/>
            <a:ext cx="1905000" cy="304800"/>
          </a:xfrm>
          <a:noFill/>
        </p:spPr>
        <p:txBody>
          <a:bodyPr/>
          <a:lstStyle/>
          <a:p>
            <a:pPr algn="r"/>
            <a:fld id="{4ED94579-682A-4B7D-A748-FCC05571E059}" type="slidenum">
              <a:rPr lang="en-US" smtClean="0">
                <a:latin typeface="Georgia" pitchFamily="18" charset="0"/>
                <a:ea typeface="ＭＳ Ｐゴシック" pitchFamily="34" charset="-128"/>
              </a:rPr>
              <a:pPr algn="r"/>
              <a:t>11</a:t>
            </a:fld>
            <a:endParaRPr lang="en-US" smtClean="0">
              <a:solidFill>
                <a:schemeClr val="bg2"/>
              </a:solidFill>
              <a:latin typeface="Georgia" pitchFamily="18" charset="0"/>
              <a:ea typeface="ＭＳ Ｐゴシック" pitchFamily="34" charset="-128"/>
            </a:endParaRPr>
          </a:p>
        </p:txBody>
      </p:sp>
    </p:spTree>
    <p:extLst>
      <p:ext uri="{BB962C8B-B14F-4D97-AF65-F5344CB8AC3E}">
        <p14:creationId xmlns:p14="http://schemas.microsoft.com/office/powerpoint/2010/main" val="5337331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130175" y="76200"/>
            <a:ext cx="7362825" cy="685800"/>
          </a:xfrm>
        </p:spPr>
        <p:txBody>
          <a:bodyPr/>
          <a:lstStyle/>
          <a:p>
            <a:pPr eaLnBrk="1" hangingPunct="1">
              <a:defRPr/>
            </a:pPr>
            <a:r>
              <a:rPr lang="en-US" dirty="0" smtClean="0"/>
              <a:t>Agenda</a:t>
            </a:r>
            <a:endParaRPr lang="en-US" dirty="0"/>
          </a:p>
        </p:txBody>
      </p:sp>
      <p:sp>
        <p:nvSpPr>
          <p:cNvPr id="2051" name="Content Placeholder 2"/>
          <p:cNvSpPr>
            <a:spLocks noGrp="1"/>
          </p:cNvSpPr>
          <p:nvPr>
            <p:ph idx="1"/>
          </p:nvPr>
        </p:nvSpPr>
        <p:spPr>
          <a:xfrm>
            <a:off x="0" y="841375"/>
            <a:ext cx="9144000" cy="5499100"/>
          </a:xfrm>
        </p:spPr>
        <p:txBody>
          <a:bodyPr/>
          <a:lstStyle/>
          <a:p>
            <a:pPr marL="400050" lvl="1" indent="0" eaLnBrk="1" hangingPunct="1">
              <a:lnSpc>
                <a:spcPct val="150000"/>
              </a:lnSpc>
              <a:buFont typeface="Arial" charset="0"/>
              <a:buChar char="•"/>
              <a:tabLst>
                <a:tab pos="2292350" algn="l"/>
              </a:tabLst>
            </a:pPr>
            <a:r>
              <a:rPr lang="en-US" sz="2800" smtClean="0">
                <a:latin typeface="Georgia" pitchFamily="18" charset="0"/>
              </a:rPr>
              <a:t> Housekeeping </a:t>
            </a:r>
          </a:p>
          <a:p>
            <a:pPr marL="400050" lvl="1" indent="0" eaLnBrk="1" hangingPunct="1">
              <a:lnSpc>
                <a:spcPct val="150000"/>
              </a:lnSpc>
              <a:buFont typeface="Arial" charset="0"/>
              <a:buChar char="•"/>
              <a:tabLst>
                <a:tab pos="2292350" algn="l"/>
              </a:tabLst>
            </a:pPr>
            <a:r>
              <a:rPr lang="en-US" sz="2800" smtClean="0">
                <a:latin typeface="Georgia" pitchFamily="18" charset="0"/>
              </a:rPr>
              <a:t> New policy regarding suspended faculty</a:t>
            </a:r>
          </a:p>
          <a:p>
            <a:pPr marL="400050" lvl="1" indent="0" eaLnBrk="1" hangingPunct="1">
              <a:lnSpc>
                <a:spcPct val="150000"/>
              </a:lnSpc>
              <a:buFont typeface="Arial" charset="0"/>
              <a:buChar char="•"/>
              <a:tabLst>
                <a:tab pos="2292350" algn="l"/>
              </a:tabLst>
            </a:pPr>
            <a:r>
              <a:rPr lang="en-US" sz="2800" smtClean="0">
                <a:latin typeface="Georgia" pitchFamily="18" charset="0"/>
              </a:rPr>
              <a:t> New policy regarding directory titles</a:t>
            </a:r>
          </a:p>
          <a:p>
            <a:pPr marL="400050" lvl="1" indent="0" eaLnBrk="1" hangingPunct="1">
              <a:lnSpc>
                <a:spcPct val="150000"/>
              </a:lnSpc>
              <a:buFont typeface="Arial" charset="0"/>
              <a:buChar char="•"/>
              <a:tabLst>
                <a:tab pos="2292350" algn="l"/>
              </a:tabLst>
            </a:pPr>
            <a:r>
              <a:rPr lang="en-US" sz="2800" smtClean="0">
                <a:latin typeface="Georgia" pitchFamily="18" charset="0"/>
              </a:rPr>
              <a:t> Running the End Date report from FIS</a:t>
            </a:r>
          </a:p>
          <a:p>
            <a:pPr marL="400050" lvl="1" indent="0" eaLnBrk="1" hangingPunct="1">
              <a:lnSpc>
                <a:spcPct val="150000"/>
              </a:lnSpc>
              <a:buFont typeface="Arial" charset="0"/>
              <a:buChar char="•"/>
              <a:tabLst>
                <a:tab pos="2292350" algn="l"/>
              </a:tabLst>
            </a:pPr>
            <a:r>
              <a:rPr lang="en-US" sz="2800" smtClean="0">
                <a:latin typeface="Georgia" pitchFamily="18" charset="0"/>
              </a:rPr>
              <a:t> Open discussion</a:t>
            </a:r>
          </a:p>
        </p:txBody>
      </p:sp>
      <p:sp>
        <p:nvSpPr>
          <p:cNvPr id="19459" name="Slide Number Placeholder 3"/>
          <p:cNvSpPr>
            <a:spLocks noGrp="1"/>
          </p:cNvSpPr>
          <p:nvPr>
            <p:ph type="sldNum" sz="quarter" idx="10"/>
          </p:nvPr>
        </p:nvSpPr>
        <p:spPr>
          <a:xfrm>
            <a:off x="7004050" y="6400800"/>
            <a:ext cx="1905000" cy="304800"/>
          </a:xfrm>
          <a:noFill/>
        </p:spPr>
        <p:txBody>
          <a:bodyPr/>
          <a:lstStyle/>
          <a:p>
            <a:pPr algn="r"/>
            <a:fld id="{D1437B8F-B7E6-4DAA-8469-722250C31822}" type="slidenum">
              <a:rPr lang="en-US" smtClean="0">
                <a:latin typeface="Georgia" pitchFamily="18" charset="0"/>
                <a:ea typeface="ＭＳ Ｐゴシック" pitchFamily="34" charset="-128"/>
              </a:rPr>
              <a:pPr algn="r"/>
              <a:t>2</a:t>
            </a:fld>
            <a:endParaRPr lang="en-US" smtClean="0">
              <a:solidFill>
                <a:schemeClr val="bg2"/>
              </a:solidFill>
              <a:latin typeface="Georgia" pitchFamily="18" charset="0"/>
              <a:ea typeface="ＭＳ Ｐゴシック" pitchFamily="3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Housekeeping</a:t>
            </a:r>
            <a:endParaRPr lang="en-US" dirty="0"/>
          </a:p>
        </p:txBody>
      </p:sp>
      <p:sp>
        <p:nvSpPr>
          <p:cNvPr id="3" name="Content Placeholder 2"/>
          <p:cNvSpPr>
            <a:spLocks noGrp="1"/>
          </p:cNvSpPr>
          <p:nvPr>
            <p:ph idx="1"/>
          </p:nvPr>
        </p:nvSpPr>
        <p:spPr>
          <a:xfrm>
            <a:off x="125413" y="990600"/>
            <a:ext cx="8856662" cy="5451475"/>
          </a:xfrm>
        </p:spPr>
        <p:txBody>
          <a:bodyPr/>
          <a:lstStyle/>
          <a:p>
            <a:pPr>
              <a:defRPr/>
            </a:pPr>
            <a:r>
              <a:rPr lang="en-US" dirty="0">
                <a:latin typeface="+mj-lt"/>
              </a:rPr>
              <a:t>During the meeting:  Please be courteous to your colleagues.  Refrain from discussions during the session, or please share your thoughts with the group.  Others may benefit from your comments</a:t>
            </a:r>
            <a:r>
              <a:rPr lang="en-US" dirty="0" smtClean="0">
                <a:latin typeface="+mj-lt"/>
              </a:rPr>
              <a:t>.</a:t>
            </a:r>
          </a:p>
          <a:p>
            <a:pPr marL="0" indent="0">
              <a:buFontTx/>
              <a:buNone/>
              <a:defRPr/>
            </a:pPr>
            <a:endParaRPr lang="en-US" dirty="0">
              <a:latin typeface="+mj-lt"/>
            </a:endParaRPr>
          </a:p>
          <a:p>
            <a:pPr>
              <a:defRPr/>
            </a:pPr>
            <a:r>
              <a:rPr lang="en-US" dirty="0" smtClean="0">
                <a:latin typeface="+mj-lt"/>
              </a:rPr>
              <a:t>Deadline to submit all paperwork for the next payroll: </a:t>
            </a:r>
            <a:r>
              <a:rPr lang="en-US" b="1" dirty="0" smtClean="0">
                <a:latin typeface="+mj-lt"/>
              </a:rPr>
              <a:t>Thursday, March 13</a:t>
            </a:r>
          </a:p>
          <a:p>
            <a:pPr lvl="1">
              <a:defRPr/>
            </a:pPr>
            <a:r>
              <a:rPr lang="en-US" b="1" dirty="0" err="1" smtClean="0">
                <a:latin typeface="+mj-lt"/>
              </a:rPr>
              <a:t>Quickpays</a:t>
            </a:r>
            <a:r>
              <a:rPr lang="en-US" dirty="0" smtClean="0">
                <a:latin typeface="+mj-lt"/>
              </a:rPr>
              <a:t> </a:t>
            </a:r>
            <a:r>
              <a:rPr lang="en-US" dirty="0">
                <a:latin typeface="+mj-lt"/>
              </a:rPr>
              <a:t>are reserved for hardship cases. Requests must go to Diane </a:t>
            </a:r>
            <a:r>
              <a:rPr lang="en-US" dirty="0" smtClean="0">
                <a:latin typeface="+mj-lt"/>
              </a:rPr>
              <a:t>Rodrigues with a justification</a:t>
            </a:r>
          </a:p>
          <a:p>
            <a:pPr lvl="1">
              <a:defRPr/>
            </a:pPr>
            <a:r>
              <a:rPr lang="en-US" b="1" dirty="0" smtClean="0">
                <a:latin typeface="+mj-lt"/>
              </a:rPr>
              <a:t>Suggestion</a:t>
            </a:r>
            <a:r>
              <a:rPr lang="en-US" dirty="0" smtClean="0">
                <a:latin typeface="+mj-lt"/>
              </a:rPr>
              <a:t>: Send bi-annual communications to hiring faculty reminding them of the real deadlines for payroll.</a:t>
            </a:r>
            <a:endParaRPr lang="en-US" b="1" dirty="0">
              <a:latin typeface="+mj-lt"/>
            </a:endParaRPr>
          </a:p>
          <a:p>
            <a:pPr>
              <a:defRPr/>
            </a:pPr>
            <a:endParaRPr lang="en-US" b="1" dirty="0" smtClean="0">
              <a:latin typeface="+mj-lt"/>
            </a:endParaRPr>
          </a:p>
          <a:p>
            <a:pPr>
              <a:defRPr/>
            </a:pPr>
            <a:r>
              <a:rPr lang="en-US" b="1" dirty="0" smtClean="0">
                <a:latin typeface="+mj-lt"/>
              </a:rPr>
              <a:t>These presentations are posted on ClassesV2 for </a:t>
            </a:r>
            <a:r>
              <a:rPr lang="en-US" b="1" dirty="0">
                <a:latin typeface="+mj-lt"/>
              </a:rPr>
              <a:t>future reference: </a:t>
            </a:r>
            <a:r>
              <a:rPr lang="en-US" b="1" dirty="0">
                <a:latin typeface="+mj-lt"/>
                <a:hlinkClick r:id="rId3"/>
              </a:rPr>
              <a:t>https://classesv2.yale.edu</a:t>
            </a:r>
            <a:r>
              <a:rPr lang="en-US" b="1" dirty="0" smtClean="0">
                <a:latin typeface="+mj-lt"/>
                <a:hlinkClick r:id="rId3"/>
              </a:rPr>
              <a:t>/</a:t>
            </a:r>
            <a:r>
              <a:rPr lang="en-US" b="1" dirty="0" smtClean="0">
                <a:latin typeface="+mj-lt"/>
              </a:rPr>
              <a:t> </a:t>
            </a:r>
            <a:endParaRPr lang="en-US" b="1" dirty="0">
              <a:latin typeface="+mj-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200" dirty="0"/>
              <a:t>New policy regarding suspended faculty</a:t>
            </a:r>
            <a:endParaRPr lang="en-US" dirty="0"/>
          </a:p>
        </p:txBody>
      </p:sp>
      <p:sp>
        <p:nvSpPr>
          <p:cNvPr id="3" name="Content Placeholder 2"/>
          <p:cNvSpPr>
            <a:spLocks noGrp="1"/>
          </p:cNvSpPr>
          <p:nvPr>
            <p:ph idx="1"/>
          </p:nvPr>
        </p:nvSpPr>
        <p:spPr/>
        <p:txBody>
          <a:bodyPr/>
          <a:lstStyle/>
          <a:p>
            <a:pPr marL="0" indent="0">
              <a:buFontTx/>
              <a:buNone/>
            </a:pPr>
            <a:r>
              <a:rPr lang="en-US" smtClean="0">
                <a:latin typeface="Georgia" pitchFamily="18" charset="0"/>
              </a:rPr>
              <a:t>Current process:</a:t>
            </a:r>
          </a:p>
          <a:p>
            <a:pPr marL="0" indent="0"/>
            <a:r>
              <a:rPr lang="en-US" sz="2000" smtClean="0">
                <a:latin typeface="Georgia" pitchFamily="18" charset="0"/>
              </a:rPr>
              <a:t> </a:t>
            </a:r>
            <a:r>
              <a:rPr lang="en-US" sz="2200" smtClean="0">
                <a:latin typeface="Georgia" pitchFamily="18" charset="0"/>
              </a:rPr>
              <a:t>Departments provide date to terminate or to suspend</a:t>
            </a:r>
            <a:r>
              <a:rPr lang="en-US" sz="2000" smtClean="0">
                <a:latin typeface="Georgia" pitchFamily="18" charset="0"/>
              </a:rPr>
              <a:t>.</a:t>
            </a:r>
          </a:p>
          <a:p>
            <a:pPr lvl="1"/>
            <a:r>
              <a:rPr lang="en-US" smtClean="0">
                <a:latin typeface="Georgia" pitchFamily="18" charset="0"/>
              </a:rPr>
              <a:t>“Stop salary but keep person in system”</a:t>
            </a:r>
            <a:br>
              <a:rPr lang="en-US" smtClean="0">
                <a:latin typeface="Georgia" pitchFamily="18" charset="0"/>
              </a:rPr>
            </a:br>
            <a:endParaRPr lang="en-US" smtClean="0">
              <a:latin typeface="Georgia" pitchFamily="18" charset="0"/>
            </a:endParaRPr>
          </a:p>
          <a:p>
            <a:pPr marL="0" indent="0"/>
            <a:r>
              <a:rPr lang="en-US" sz="2200" smtClean="0">
                <a:latin typeface="Georgia" pitchFamily="18" charset="0"/>
              </a:rPr>
              <a:t> The Yale netid remains active for suspended faculty, therefore they continue to have access to electronic resources, i.e. email, library, buildings, etc.</a:t>
            </a:r>
            <a:br>
              <a:rPr lang="en-US" sz="2200" smtClean="0">
                <a:latin typeface="Georgia" pitchFamily="18" charset="0"/>
              </a:rPr>
            </a:br>
            <a:endParaRPr lang="en-US" sz="2200" smtClean="0">
              <a:latin typeface="Georgia" pitchFamily="18" charset="0"/>
            </a:endParaRPr>
          </a:p>
          <a:p>
            <a:pPr marL="0" indent="0"/>
            <a:r>
              <a:rPr lang="en-US" sz="2200" smtClean="0">
                <a:latin typeface="Georgia" pitchFamily="18" charset="0"/>
              </a:rPr>
              <a:t> Suspended faculty are included in the annual FTE calculation of overhead charges assesses by ITS and the Library.</a:t>
            </a:r>
            <a:br>
              <a:rPr lang="en-US" sz="2200" smtClean="0">
                <a:latin typeface="Georgia" pitchFamily="18" charset="0"/>
              </a:rPr>
            </a:br>
            <a:endParaRPr lang="en-US" sz="2200" smtClean="0">
              <a:latin typeface="Georgia" pitchFamily="18" charset="0"/>
            </a:endParaRPr>
          </a:p>
          <a:p>
            <a:pPr marL="0" indent="0"/>
            <a:r>
              <a:rPr lang="en-US" sz="2200" smtClean="0">
                <a:latin typeface="Georgia" pitchFamily="18" charset="0"/>
              </a:rPr>
              <a:t> The faculty member will appear in the Yale directory as if still active at Yale.</a:t>
            </a:r>
            <a:br>
              <a:rPr lang="en-US" sz="2200" smtClean="0">
                <a:latin typeface="Georgia" pitchFamily="18" charset="0"/>
              </a:rPr>
            </a:br>
            <a:endParaRPr lang="en-US" sz="2200" smtClean="0">
              <a:latin typeface="Georgia" pitchFamily="18" charset="0"/>
            </a:endParaRPr>
          </a:p>
          <a:p>
            <a:pPr marL="0" indent="0"/>
            <a:r>
              <a:rPr lang="en-US" sz="2200" smtClean="0">
                <a:latin typeface="Georgia" pitchFamily="18" charset="0"/>
              </a:rPr>
              <a:t> Health benefits will remain active at a cost to Yale if the faculty member had been eligible before being suspended.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pPr>
              <a:defRPr/>
            </a:pPr>
            <a:r>
              <a:rPr lang="en-US" sz="3200" dirty="0"/>
              <a:t>New policy regarding suspended faculty</a:t>
            </a:r>
            <a:endParaRPr lang="en-US" dirty="0"/>
          </a:p>
        </p:txBody>
      </p:sp>
      <p:sp>
        <p:nvSpPr>
          <p:cNvPr id="3" name="Content Placeholder 2"/>
          <p:cNvSpPr>
            <a:spLocks noGrp="1"/>
          </p:cNvSpPr>
          <p:nvPr>
            <p:ph idx="4294967295"/>
          </p:nvPr>
        </p:nvSpPr>
        <p:spPr/>
        <p:txBody>
          <a:bodyPr/>
          <a:lstStyle/>
          <a:p>
            <a:pPr marL="0" indent="0">
              <a:buFontTx/>
              <a:buNone/>
            </a:pPr>
            <a:r>
              <a:rPr lang="en-US" smtClean="0">
                <a:latin typeface="Georgia" pitchFamily="18" charset="0"/>
              </a:rPr>
              <a:t>New policy:</a:t>
            </a:r>
          </a:p>
          <a:p>
            <a:pPr marL="0" indent="0"/>
            <a:r>
              <a:rPr lang="en-US" smtClean="0">
                <a:latin typeface="Georgia" pitchFamily="18" charset="0"/>
              </a:rPr>
              <a:t> Faculty with term appointments less than two years in length will be terminated at the end of the appointment.</a:t>
            </a:r>
            <a:br>
              <a:rPr lang="en-US" smtClean="0">
                <a:latin typeface="Georgia" pitchFamily="18" charset="0"/>
              </a:rPr>
            </a:br>
            <a:endParaRPr lang="en-US" smtClean="0">
              <a:latin typeface="Georgia" pitchFamily="18" charset="0"/>
            </a:endParaRPr>
          </a:p>
          <a:p>
            <a:pPr marL="0" indent="0"/>
            <a:r>
              <a:rPr lang="en-US" smtClean="0">
                <a:latin typeface="Georgia" pitchFamily="18" charset="0"/>
              </a:rPr>
              <a:t> Requests for exceptions may be submitted at the time of the appointment.</a:t>
            </a:r>
            <a:br>
              <a:rPr lang="en-US" smtClean="0">
                <a:latin typeface="Georgia" pitchFamily="18" charset="0"/>
              </a:rPr>
            </a:br>
            <a:endParaRPr lang="en-US" smtClean="0">
              <a:latin typeface="Georgia" pitchFamily="18" charset="0"/>
            </a:endParaRPr>
          </a:p>
          <a:p>
            <a:pPr marL="0" indent="0"/>
            <a:r>
              <a:rPr lang="en-US" smtClean="0">
                <a:latin typeface="Georgia" pitchFamily="18" charset="0"/>
              </a:rPr>
              <a:t> Requests for exceptions must be approved by the cognizant provost.</a:t>
            </a:r>
            <a:br>
              <a:rPr lang="en-US" smtClean="0">
                <a:latin typeface="Georgia" pitchFamily="18" charset="0"/>
              </a:rPr>
            </a:br>
            <a:endParaRPr lang="en-US" smtClean="0">
              <a:latin typeface="Georgia" pitchFamily="18" charset="0"/>
            </a:endParaRPr>
          </a:p>
          <a:p>
            <a:pPr marL="0" indent="0"/>
            <a:r>
              <a:rPr lang="en-US" smtClean="0">
                <a:latin typeface="Georgia" pitchFamily="18" charset="0"/>
              </a:rPr>
              <a:t> If an exception is granted and the faculty member had been eligible for benefits, the benefits will be terminated.  The faculty member will therefore receive a Cobra letter.</a:t>
            </a:r>
            <a:endParaRPr lang="en-US" b="1" smtClean="0">
              <a:latin typeface="Georgia" pitchFamily="18" charset="0"/>
            </a:endParaRPr>
          </a:p>
          <a:p>
            <a:pPr marL="0" indent="0">
              <a:buFontTx/>
              <a:buNone/>
            </a:pPr>
            <a:endParaRPr lang="en-US" sz="2800" smtClean="0">
              <a:latin typeface="Georgia"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pPr>
              <a:defRPr/>
            </a:pPr>
            <a:r>
              <a:rPr lang="en-US" sz="3200" dirty="0"/>
              <a:t>New policy regarding suspended faculty</a:t>
            </a:r>
            <a:endParaRPr lang="en-US" dirty="0"/>
          </a:p>
        </p:txBody>
      </p:sp>
      <p:sp>
        <p:nvSpPr>
          <p:cNvPr id="3" name="Content Placeholder 2"/>
          <p:cNvSpPr>
            <a:spLocks noGrp="1"/>
          </p:cNvSpPr>
          <p:nvPr>
            <p:ph idx="4294967295"/>
          </p:nvPr>
        </p:nvSpPr>
        <p:spPr/>
        <p:txBody>
          <a:bodyPr/>
          <a:lstStyle/>
          <a:p>
            <a:pPr marL="0" indent="0">
              <a:buFontTx/>
              <a:buNone/>
            </a:pPr>
            <a:r>
              <a:rPr lang="en-US" dirty="0" smtClean="0">
                <a:latin typeface="Georgia" pitchFamily="18" charset="0"/>
              </a:rPr>
              <a:t>Record clean-up:</a:t>
            </a:r>
          </a:p>
          <a:p>
            <a:pPr marL="0" indent="0"/>
            <a:r>
              <a:rPr lang="en-US" dirty="0" smtClean="0">
                <a:latin typeface="Georgia" pitchFamily="18" charset="0"/>
              </a:rPr>
              <a:t> A list of suspended faculty will be sent to each department where relevant.</a:t>
            </a:r>
            <a:br>
              <a:rPr lang="en-US" dirty="0" smtClean="0">
                <a:latin typeface="Georgia" pitchFamily="18" charset="0"/>
              </a:rPr>
            </a:br>
            <a:endParaRPr lang="en-US" dirty="0" smtClean="0">
              <a:latin typeface="Georgia" pitchFamily="18" charset="0"/>
            </a:endParaRPr>
          </a:p>
          <a:p>
            <a:pPr marL="0" indent="0"/>
            <a:r>
              <a:rPr lang="en-US" dirty="0" smtClean="0">
                <a:latin typeface="Georgia" pitchFamily="18" charset="0"/>
              </a:rPr>
              <a:t> The department will indicate which faculty are to be reappointed within the coming year.</a:t>
            </a:r>
            <a:br>
              <a:rPr lang="en-US" dirty="0" smtClean="0">
                <a:latin typeface="Georgia" pitchFamily="18" charset="0"/>
              </a:rPr>
            </a:br>
            <a:endParaRPr lang="en-US" dirty="0" smtClean="0">
              <a:latin typeface="Georgia" pitchFamily="18" charset="0"/>
            </a:endParaRPr>
          </a:p>
          <a:p>
            <a:pPr marL="0" indent="0"/>
            <a:r>
              <a:rPr lang="en-US" dirty="0" smtClean="0">
                <a:latin typeface="Georgia" pitchFamily="18" charset="0"/>
              </a:rPr>
              <a:t> All other faculty members will be terminated.</a:t>
            </a:r>
          </a:p>
          <a:p>
            <a:pPr marL="0" indent="0"/>
            <a:endParaRPr lang="en-US" dirty="0" smtClean="0">
              <a:latin typeface="Georgia" pitchFamily="18" charset="0"/>
            </a:endParaRPr>
          </a:p>
          <a:p>
            <a:pPr marL="0" indent="0"/>
            <a:r>
              <a:rPr lang="en-US" dirty="0" smtClean="0">
                <a:latin typeface="Georgia" pitchFamily="18" charset="0"/>
              </a:rPr>
              <a:t> Prior to the termination, a communication will be sent to each faculty member to warn of the termination </a:t>
            </a:r>
            <a:r>
              <a:rPr lang="en-US" smtClean="0">
                <a:latin typeface="Georgia" pitchFamily="18" charset="0"/>
              </a:rPr>
              <a:t>of services.</a:t>
            </a:r>
          </a:p>
          <a:p>
            <a:pPr marL="0" indent="0">
              <a:buFontTx/>
              <a:buNone/>
            </a:pPr>
            <a:endParaRPr lang="en-US" sz="2800" dirty="0" smtClean="0">
              <a:latin typeface="Georgia"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r>
              <a:rPr lang="en-US" sz="3200" smtClean="0"/>
              <a:t>New policy regarding directory titles</a:t>
            </a:r>
            <a:endParaRPr lang="en-US" smtClean="0"/>
          </a:p>
        </p:txBody>
      </p:sp>
      <p:sp>
        <p:nvSpPr>
          <p:cNvPr id="3" name="Content Placeholder 2"/>
          <p:cNvSpPr>
            <a:spLocks noGrp="1"/>
          </p:cNvSpPr>
          <p:nvPr>
            <p:ph idx="4294967295"/>
          </p:nvPr>
        </p:nvSpPr>
        <p:spPr/>
        <p:txBody>
          <a:bodyPr/>
          <a:lstStyle/>
          <a:p>
            <a:pPr marL="457200" indent="-457200">
              <a:buFontTx/>
              <a:buNone/>
            </a:pPr>
            <a:r>
              <a:rPr lang="en-US" smtClean="0">
                <a:latin typeface="Georgia" pitchFamily="18" charset="0"/>
              </a:rPr>
              <a:t> New policy:</a:t>
            </a:r>
          </a:p>
          <a:p>
            <a:pPr marL="457200" indent="-457200">
              <a:buFontTx/>
              <a:buNone/>
            </a:pPr>
            <a:endParaRPr lang="en-US" smtClean="0">
              <a:latin typeface="Georgia" pitchFamily="18" charset="0"/>
            </a:endParaRPr>
          </a:p>
          <a:p>
            <a:pPr marL="457200" indent="-457200"/>
            <a:r>
              <a:rPr lang="en-US" smtClean="0">
                <a:latin typeface="Georgia" pitchFamily="18" charset="0"/>
              </a:rPr>
              <a:t>The faculty directory title is automatically generated by concatenating the position title and the organizational unit.  </a:t>
            </a:r>
          </a:p>
          <a:p>
            <a:pPr marL="457200" indent="-457200"/>
            <a:endParaRPr lang="en-US" smtClean="0">
              <a:latin typeface="Georgia" pitchFamily="18" charset="0"/>
            </a:endParaRPr>
          </a:p>
          <a:p>
            <a:pPr marL="457200" indent="-457200"/>
            <a:r>
              <a:rPr lang="en-US" smtClean="0">
                <a:latin typeface="Georgia" pitchFamily="18" charset="0"/>
              </a:rPr>
              <a:t>It can only be overwritten in the following cases: </a:t>
            </a:r>
          </a:p>
          <a:p>
            <a:pPr marL="838200" lvl="1" indent="-381000"/>
            <a:r>
              <a:rPr lang="en-US" sz="2400" smtClean="0">
                <a:latin typeface="Georgia" pitchFamily="18" charset="0"/>
              </a:rPr>
              <a:t>named professorships or specially funded fellowships</a:t>
            </a:r>
          </a:p>
          <a:p>
            <a:pPr marL="838200" lvl="1" indent="-381000"/>
            <a:r>
              <a:rPr lang="en-US" sz="2400" smtClean="0">
                <a:latin typeface="Georgia" pitchFamily="18" charset="0"/>
              </a:rPr>
              <a:t>adding a notation when the faculty member is on leave</a:t>
            </a:r>
            <a:endParaRPr lang="en-US" smtClean="0">
              <a:latin typeface="Georgia"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r>
              <a:rPr lang="en-US" sz="3200" smtClean="0"/>
              <a:t>New policy regarding directory titles</a:t>
            </a:r>
          </a:p>
        </p:txBody>
      </p:sp>
      <p:sp>
        <p:nvSpPr>
          <p:cNvPr id="3" name="Content Placeholder 2"/>
          <p:cNvSpPr>
            <a:spLocks noGrp="1"/>
          </p:cNvSpPr>
          <p:nvPr>
            <p:ph idx="4294967295"/>
          </p:nvPr>
        </p:nvSpPr>
        <p:spPr/>
        <p:txBody>
          <a:bodyPr/>
          <a:lstStyle/>
          <a:p>
            <a:pPr marL="457200" indent="-457200"/>
            <a:r>
              <a:rPr lang="en-US" sz="2000" smtClean="0">
                <a:latin typeface="Georgia" pitchFamily="18" charset="0"/>
              </a:rPr>
              <a:t>In order for multi-year or significant short-term administrative appointments, such as acting chair or acting dean, to appear in the directory title, the appointment must get recorded as an official appointment in Oracle.</a:t>
            </a:r>
            <a:r>
              <a:rPr lang="en-US" sz="2000" smtClean="0">
                <a:latin typeface="Georgia" pitchFamily="18" charset="0"/>
                <a:hlinkClick r:id="" action="ppaction://noaction"/>
              </a:rPr>
              <a:t>[1]</a:t>
            </a:r>
            <a:r>
              <a:rPr lang="en-US" sz="2000" smtClean="0">
                <a:latin typeface="Georgia" pitchFamily="18" charset="0"/>
              </a:rPr>
              <a:t>  </a:t>
            </a:r>
            <a:br>
              <a:rPr lang="en-US" sz="2000" smtClean="0">
                <a:latin typeface="Georgia" pitchFamily="18" charset="0"/>
              </a:rPr>
            </a:br>
            <a:endParaRPr lang="en-US" sz="2000" smtClean="0">
              <a:latin typeface="Georgia" pitchFamily="18" charset="0"/>
            </a:endParaRPr>
          </a:p>
          <a:p>
            <a:pPr marL="457200" indent="-457200"/>
            <a:r>
              <a:rPr lang="en-US" sz="2000" smtClean="0">
                <a:latin typeface="Georgia" pitchFamily="18" charset="0"/>
              </a:rPr>
              <a:t>Benefits:</a:t>
            </a:r>
          </a:p>
          <a:p>
            <a:pPr marL="838200" lvl="1" indent="-381000"/>
            <a:r>
              <a:rPr lang="en-US" sz="1800" smtClean="0">
                <a:latin typeface="Georgia" pitchFamily="18" charset="0"/>
              </a:rPr>
              <a:t>Provides the option of easily reporting on the various appointments held by an individual faculty member.</a:t>
            </a:r>
          </a:p>
          <a:p>
            <a:pPr marL="838200" lvl="1" indent="-381000"/>
            <a:r>
              <a:rPr lang="en-US" sz="1800" smtClean="0">
                <a:latin typeface="Georgia" pitchFamily="18" charset="0"/>
              </a:rPr>
              <a:t>Provides the ability to track term dates for administrative posts and to prepare for the need for reappointment or succession planning.</a:t>
            </a:r>
          </a:p>
          <a:p>
            <a:pPr marL="838200" lvl="1" indent="-381000"/>
            <a:r>
              <a:rPr lang="en-US" sz="1800" smtClean="0">
                <a:latin typeface="Georgia" pitchFamily="18" charset="0"/>
              </a:rPr>
              <a:t>Creates an historical record of the faculty member’s appointments.</a:t>
            </a:r>
          </a:p>
          <a:p>
            <a:pPr marL="457200" indent="-457200"/>
            <a:r>
              <a:rPr lang="en-US" sz="2000" smtClean="0">
                <a:latin typeface="Georgia" pitchFamily="18" charset="0"/>
              </a:rPr>
              <a:t/>
            </a:r>
            <a:br>
              <a:rPr lang="en-US" sz="2000" smtClean="0">
                <a:latin typeface="Georgia" pitchFamily="18" charset="0"/>
              </a:rPr>
            </a:br>
            <a:r>
              <a:rPr lang="en-US" sz="2000" smtClean="0">
                <a:latin typeface="Georgia" pitchFamily="18" charset="0"/>
                <a:hlinkClick r:id="" action="ppaction://noaction"/>
              </a:rPr>
              <a:t>[1]</a:t>
            </a:r>
            <a:r>
              <a:rPr lang="en-US" sz="2000" smtClean="0">
                <a:latin typeface="Georgia" pitchFamily="18" charset="0"/>
              </a:rPr>
              <a:t> DUS and DGS appointments change much too frequently to maintain.  There is little or no benefit to having this information in the directory title.  Additionally, these FAS administrative appointments will be available in a more useful format on the Provost’s Office website.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r>
              <a:rPr lang="en-US" sz="2800" smtClean="0"/>
              <a:t>Running the End Date report from FIS</a:t>
            </a:r>
          </a:p>
        </p:txBody>
      </p:sp>
      <p:sp>
        <p:nvSpPr>
          <p:cNvPr id="3" name="Content Placeholder 2"/>
          <p:cNvSpPr>
            <a:spLocks noGrp="1"/>
          </p:cNvSpPr>
          <p:nvPr>
            <p:ph idx="4294967295"/>
          </p:nvPr>
        </p:nvSpPr>
        <p:spPr/>
        <p:txBody>
          <a:bodyPr/>
          <a:lstStyle/>
          <a:p>
            <a:pPr marL="457200" indent="-457200"/>
            <a:r>
              <a:rPr lang="en-US" smtClean="0">
                <a:latin typeface="Georgia" pitchFamily="18" charset="0"/>
              </a:rPr>
              <a:t>Run the End Date report for all active faculty.</a:t>
            </a:r>
            <a:br>
              <a:rPr lang="en-US" smtClean="0">
                <a:latin typeface="Georgia" pitchFamily="18" charset="0"/>
              </a:rPr>
            </a:br>
            <a:endParaRPr lang="en-US" smtClean="0">
              <a:latin typeface="Georgia" pitchFamily="18" charset="0"/>
            </a:endParaRPr>
          </a:p>
          <a:p>
            <a:pPr marL="457200" indent="-457200"/>
            <a:r>
              <a:rPr lang="en-US" smtClean="0">
                <a:latin typeface="Georgia" pitchFamily="18" charset="0"/>
              </a:rPr>
              <a:t>You may choose to run by subgroups to distinguish actions that need to be taken. </a:t>
            </a:r>
          </a:p>
          <a:p>
            <a:pPr marL="838200" lvl="1" indent="-381000"/>
            <a:r>
              <a:rPr lang="en-US" smtClean="0">
                <a:latin typeface="Georgia" pitchFamily="18" charset="0"/>
              </a:rPr>
              <a:t>E.g. Ladder non-tenured versus Non-ladder</a:t>
            </a:r>
            <a:br>
              <a:rPr lang="en-US" smtClean="0">
                <a:latin typeface="Georgia" pitchFamily="18" charset="0"/>
              </a:rPr>
            </a:br>
            <a:endParaRPr lang="en-US" smtClean="0">
              <a:latin typeface="Georgia" pitchFamily="18" charset="0"/>
            </a:endParaRPr>
          </a:p>
          <a:p>
            <a:pPr marL="457200" indent="-457200"/>
            <a:r>
              <a:rPr lang="en-US" smtClean="0">
                <a:latin typeface="Georgia" pitchFamily="18" charset="0"/>
              </a:rPr>
              <a:t>Review the report with the appropriate leadership in your department.</a:t>
            </a:r>
            <a:br>
              <a:rPr lang="en-US" smtClean="0">
                <a:latin typeface="Georgia" pitchFamily="18" charset="0"/>
              </a:rPr>
            </a:br>
            <a:endParaRPr lang="en-US" smtClean="0">
              <a:latin typeface="Georgia" pitchFamily="18" charset="0"/>
            </a:endParaRPr>
          </a:p>
          <a:p>
            <a:pPr marL="457200" indent="-457200"/>
            <a:r>
              <a:rPr lang="en-US" smtClean="0">
                <a:latin typeface="Georgia" pitchFamily="18" charset="0"/>
              </a:rPr>
              <a:t>Begin planning appropriate actions:</a:t>
            </a:r>
          </a:p>
          <a:p>
            <a:pPr marL="838200" lvl="1" indent="-381000"/>
            <a:r>
              <a:rPr lang="en-US" smtClean="0">
                <a:latin typeface="Georgia" pitchFamily="18" charset="0"/>
              </a:rPr>
              <a:t>Prepare for promotion reviews</a:t>
            </a:r>
          </a:p>
          <a:p>
            <a:pPr marL="838200" lvl="1" indent="-381000"/>
            <a:r>
              <a:rPr lang="en-US" smtClean="0">
                <a:latin typeface="Georgia" pitchFamily="18" charset="0"/>
              </a:rPr>
              <a:t>Reappointments</a:t>
            </a:r>
          </a:p>
          <a:p>
            <a:pPr marL="838200" lvl="1" indent="-381000"/>
            <a:r>
              <a:rPr lang="en-US" smtClean="0">
                <a:latin typeface="Georgia" pitchFamily="18" charset="0"/>
              </a:rPr>
              <a:t>Retirements</a:t>
            </a:r>
          </a:p>
          <a:p>
            <a:pPr marL="838200" lvl="1" indent="-381000"/>
            <a:r>
              <a:rPr lang="en-US" smtClean="0">
                <a:latin typeface="Georgia" pitchFamily="18" charset="0"/>
              </a:rPr>
              <a:t>Terminations</a:t>
            </a:r>
          </a:p>
        </p:txBody>
      </p:sp>
    </p:spTree>
  </p:cSld>
  <p:clrMapOvr>
    <a:masterClrMapping/>
  </p:clrMapOvr>
</p:sld>
</file>

<file path=ppt/theme/theme1.xml><?xml version="1.0" encoding="utf-8"?>
<a:theme xmlns:a="http://schemas.openxmlformats.org/drawingml/2006/main" name="yale-plain">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Blank Presentation">
      <a:majorFont>
        <a:latin typeface="Georgia"/>
        <a:ea typeface="ＭＳ Ｐゴシック"/>
        <a:cs typeface="ＭＳ Ｐゴシック"/>
      </a:majorFont>
      <a:minorFont>
        <a:latin typeface="Verdana"/>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25000">
            <a:ln>
              <a:noFill/>
            </a:ln>
            <a:solidFill>
              <a:schemeClr val="tx1"/>
            </a:solidFill>
            <a:effectLst>
              <a:outerShdw blurRad="38100" dist="38100" dir="2700000" algn="tl">
                <a:srgbClr val="000000">
                  <a:alpha val="43137"/>
                </a:srgbClr>
              </a:outerShdw>
            </a:effectLst>
            <a:latin typeface="Arial" pitchFamily="-105" charset="0"/>
            <a:ea typeface="ＭＳ Ｐゴシック" pitchFamily="-105" charset="-128"/>
            <a:cs typeface="ＭＳ Ｐゴシック" pitchFamily="-105"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25000">
            <a:ln>
              <a:noFill/>
            </a:ln>
            <a:solidFill>
              <a:schemeClr val="tx1"/>
            </a:solidFill>
            <a:effectLst>
              <a:outerShdw blurRad="38100" dist="38100" dir="2700000" algn="tl">
                <a:srgbClr val="000000">
                  <a:alpha val="43137"/>
                </a:srgbClr>
              </a:outerShdw>
            </a:effectLst>
            <a:latin typeface="Arial" pitchFamily="-105" charset="0"/>
            <a:ea typeface="ＭＳ Ｐゴシック" pitchFamily="-105" charset="-128"/>
            <a:cs typeface="ＭＳ Ｐゴシック" pitchFamily="-105"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Georgia"/>
        <a:ea typeface="ＭＳ Ｐゴシック"/>
        <a:cs typeface="ＭＳ Ｐゴシック"/>
      </a:majorFont>
      <a:minorFont>
        <a:latin typeface="Verdana"/>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12700">
          <a:solidFill>
            <a:schemeClr val="tx1"/>
          </a:solidFill>
          <a:miter lim="800000"/>
          <a:headEnd type="none" w="sm" len="sm"/>
          <a:tailEnd type="none" w="sm" len="sm"/>
        </a:ln>
      </a:spPr>
      <a:bodyPr wrap="square" lIns="18288" tIns="18288" rIns="18288" bIns="18288" rtlCol="0" anchor="ctr" anchorCtr="1">
        <a:noAutofit/>
      </a:bodyPr>
      <a:lstStyle>
        <a:defPPr algn="ctr">
          <a:spcBef>
            <a:spcPct val="10000"/>
          </a:spcBef>
          <a:buClr>
            <a:schemeClr val="tx1"/>
          </a:buClr>
          <a:buSzPct val="85000"/>
          <a:defRPr sz="1600" baseline="0" dirty="0" smtClean="0">
            <a:effectLst/>
            <a:latin typeface="Calibri"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25000">
            <a:ln>
              <a:noFill/>
            </a:ln>
            <a:solidFill>
              <a:schemeClr val="tx1"/>
            </a:solidFill>
            <a:effectLst>
              <a:outerShdw blurRad="38100" dist="38100" dir="2700000" algn="tl">
                <a:srgbClr val="000000">
                  <a:alpha val="43137"/>
                </a:srgbClr>
              </a:outerShdw>
            </a:effectLst>
            <a:latin typeface="Arial" pitchFamily="-105" charset="0"/>
            <a:ea typeface="ＭＳ Ｐゴシック" pitchFamily="-105" charset="-128"/>
            <a:cs typeface="ＭＳ Ｐゴシック" pitchFamily="-105" charset="-128"/>
          </a:defRPr>
        </a:defPPr>
      </a:lstStyle>
    </a:lnDef>
    <a:txDef>
      <a:spPr/>
      <a:bodyPr wrap="none" rtlCol="0">
        <a:spAutoFit/>
      </a:bodyPr>
      <a:lstStyle>
        <a:defPPr marL="0" marR="0" indent="0" algn="l" defTabSz="914400" rtl="0" eaLnBrk="0" fontAlgn="base" latinLnBrk="0" hangingPunct="0">
          <a:lnSpc>
            <a:spcPct val="100000"/>
          </a:lnSpc>
          <a:spcBef>
            <a:spcPct val="20000"/>
          </a:spcBef>
          <a:spcAft>
            <a:spcPct val="0"/>
          </a:spcAft>
          <a:buClr>
            <a:srgbClr val="6E7BBD"/>
          </a:buClr>
          <a:buSzTx/>
          <a:buFontTx/>
          <a:buNone/>
          <a:tabLst/>
          <a:defRPr kumimoji="0" sz="1600" u="none" strike="noStrike" kern="0" cap="none" spc="0" normalizeH="0" baseline="0" noProof="0" dirty="0" smtClean="0">
            <a:ln>
              <a:noFill/>
            </a:ln>
            <a:solidFill>
              <a:schemeClr val="tx1"/>
            </a:solidFill>
            <a:effectLst/>
            <a:uLnTx/>
            <a:uFillTx/>
            <a:latin typeface="Calibri" pitchFamily="34" charset="0"/>
            <a:ea typeface="+mn-ea"/>
          </a:defRPr>
        </a:defPPr>
      </a:lstStyle>
    </a:tx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yale-plain.potx</Template>
  <TotalTime>31319</TotalTime>
  <Words>377</Words>
  <Application>Microsoft Office PowerPoint</Application>
  <PresentationFormat>On-screen Show (4:3)</PresentationFormat>
  <Paragraphs>90</Paragraphs>
  <Slides>11</Slides>
  <Notes>11</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yale-plain</vt:lpstr>
      <vt:lpstr>Blank Presentation</vt:lpstr>
      <vt:lpstr>PowerPoint Presentation</vt:lpstr>
      <vt:lpstr>Agenda</vt:lpstr>
      <vt:lpstr>Housekeeping</vt:lpstr>
      <vt:lpstr>New policy regarding suspended faculty</vt:lpstr>
      <vt:lpstr>New policy regarding suspended faculty</vt:lpstr>
      <vt:lpstr>New policy regarding suspended faculty</vt:lpstr>
      <vt:lpstr>New policy regarding directory titles</vt:lpstr>
      <vt:lpstr>New policy regarding directory titles</vt:lpstr>
      <vt:lpstr>Running the End Date report from FIS</vt:lpstr>
      <vt:lpstr>Next month’s meeting</vt:lpstr>
      <vt:lpstr>Open discussion</vt:lpstr>
    </vt:vector>
  </TitlesOfParts>
  <Company>Yale University</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Yale FBO Communications</dc:title>
  <dc:creator>Patrick J. Lynch</dc:creator>
  <cp:lastModifiedBy>Rodrigues, Diane</cp:lastModifiedBy>
  <cp:revision>764</cp:revision>
  <cp:lastPrinted>2012-10-10T12:33:12Z</cp:lastPrinted>
  <dcterms:modified xsi:type="dcterms:W3CDTF">2014-05-09T12:14:13Z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0x0101008A98423170284BEEB635F43C3CF4E98B005D6F1AFC5B8B34458240A8273F44193A</vt:lpwstr>
  </property>
  <property fmtid="{D5CDD505-2E9C-101B-9397-08002B2CF9AE}" pid="3" name="Links">
    <vt:lpwstr/>
  </property>
  <property fmtid="{D5CDD505-2E9C-101B-9397-08002B2CF9AE}" pid="4" name="phase">
    <vt:lpwstr/>
  </property>
  <property fmtid="{D5CDD505-2E9C-101B-9397-08002B2CF9AE}" pid="5" name="Status">
    <vt:lpwstr/>
  </property>
  <property fmtid="{D5CDD505-2E9C-101B-9397-08002B2CF9AE}" pid="6" name="Owner">
    <vt:lpwstr/>
  </property>
</Properties>
</file>